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49" r:id="rId2"/>
    <p:sldMasterId id="2147483697" r:id="rId3"/>
    <p:sldMasterId id="2147483917" r:id="rId4"/>
    <p:sldMasterId id="2147483930" r:id="rId5"/>
    <p:sldMasterId id="2147483942" r:id="rId6"/>
    <p:sldMasterId id="2147483966" r:id="rId7"/>
    <p:sldMasterId id="2147483978" r:id="rId8"/>
    <p:sldMasterId id="2147484026" r:id="rId9"/>
    <p:sldMasterId id="2147484038" r:id="rId10"/>
    <p:sldMasterId id="2147484050" r:id="rId11"/>
  </p:sldMasterIdLst>
  <p:notesMasterIdLst>
    <p:notesMasterId r:id="rId49"/>
  </p:notesMasterIdLst>
  <p:handoutMasterIdLst>
    <p:handoutMasterId r:id="rId50"/>
  </p:handoutMasterIdLst>
  <p:sldIdLst>
    <p:sldId id="345" r:id="rId12"/>
    <p:sldId id="633" r:id="rId13"/>
    <p:sldId id="704" r:id="rId14"/>
    <p:sldId id="723" r:id="rId15"/>
    <p:sldId id="724" r:id="rId16"/>
    <p:sldId id="756" r:id="rId17"/>
    <p:sldId id="757" r:id="rId18"/>
    <p:sldId id="758" r:id="rId19"/>
    <p:sldId id="759" r:id="rId20"/>
    <p:sldId id="760" r:id="rId21"/>
    <p:sldId id="761" r:id="rId22"/>
    <p:sldId id="762" r:id="rId23"/>
    <p:sldId id="763" r:id="rId24"/>
    <p:sldId id="764" r:id="rId25"/>
    <p:sldId id="765" r:id="rId26"/>
    <p:sldId id="766" r:id="rId27"/>
    <p:sldId id="767" r:id="rId28"/>
    <p:sldId id="782" r:id="rId29"/>
    <p:sldId id="783" r:id="rId30"/>
    <p:sldId id="784" r:id="rId31"/>
    <p:sldId id="785" r:id="rId32"/>
    <p:sldId id="786" r:id="rId33"/>
    <p:sldId id="787" r:id="rId34"/>
    <p:sldId id="788" r:id="rId35"/>
    <p:sldId id="789" r:id="rId36"/>
    <p:sldId id="790" r:id="rId37"/>
    <p:sldId id="791" r:id="rId38"/>
    <p:sldId id="792" r:id="rId39"/>
    <p:sldId id="793" r:id="rId40"/>
    <p:sldId id="794" r:id="rId41"/>
    <p:sldId id="727" r:id="rId42"/>
    <p:sldId id="768" r:id="rId43"/>
    <p:sldId id="769" r:id="rId44"/>
    <p:sldId id="770" r:id="rId45"/>
    <p:sldId id="773" r:id="rId46"/>
    <p:sldId id="774" r:id="rId47"/>
    <p:sldId id="435" r:id="rId48"/>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20FA9B9D-EBA2-484A-BEBB-C985D39332FA}">
          <p14:sldIdLst>
            <p14:sldId id="345"/>
            <p14:sldId id="633"/>
            <p14:sldId id="704"/>
            <p14:sldId id="723"/>
            <p14:sldId id="724"/>
            <p14:sldId id="756"/>
            <p14:sldId id="757"/>
            <p14:sldId id="758"/>
            <p14:sldId id="759"/>
            <p14:sldId id="760"/>
            <p14:sldId id="761"/>
            <p14:sldId id="762"/>
            <p14:sldId id="763"/>
            <p14:sldId id="764"/>
            <p14:sldId id="765"/>
            <p14:sldId id="766"/>
            <p14:sldId id="767"/>
            <p14:sldId id="782"/>
            <p14:sldId id="783"/>
            <p14:sldId id="784"/>
            <p14:sldId id="785"/>
            <p14:sldId id="786"/>
            <p14:sldId id="787"/>
            <p14:sldId id="788"/>
            <p14:sldId id="789"/>
            <p14:sldId id="790"/>
            <p14:sldId id="791"/>
            <p14:sldId id="792"/>
            <p14:sldId id="793"/>
            <p14:sldId id="794"/>
            <p14:sldId id="727"/>
            <p14:sldId id="768"/>
            <p14:sldId id="769"/>
            <p14:sldId id="770"/>
            <p14:sldId id="773"/>
            <p14:sldId id="774"/>
            <p14:sldId id="435"/>
          </p14:sldIdLst>
        </p14:section>
      </p14:sectionLst>
    </p:ext>
    <p:ext uri="{EFAFB233-063F-42B5-8137-9DF3F51BA10A}">
      <p15:sldGuideLst xmlns:p15="http://schemas.microsoft.com/office/powerpoint/2012/main">
        <p15:guide id="1" orient="horz" pos="204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0000FF"/>
    <a:srgbClr val="0066FF"/>
    <a:srgbClr val="FF0000"/>
    <a:srgbClr val="CCECFF"/>
    <a:srgbClr val="FFFF66"/>
    <a:srgbClr val="FF5050"/>
    <a:srgbClr val="CCFF33"/>
    <a:srgbClr val="99FF99"/>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50" autoAdjust="0"/>
    <p:restoredTop sz="90569" autoAdjust="0"/>
  </p:normalViewPr>
  <p:slideViewPr>
    <p:cSldViewPr>
      <p:cViewPr varScale="1">
        <p:scale>
          <a:sx n="79" d="100"/>
          <a:sy n="79" d="100"/>
        </p:scale>
        <p:origin x="1310" y="77"/>
      </p:cViewPr>
      <p:guideLst>
        <p:guide orient="horz" pos="2041"/>
        <p:guide pos="2880"/>
      </p:guideLst>
    </p:cSldViewPr>
  </p:slideViewPr>
  <p:outlineViewPr>
    <p:cViewPr>
      <p:scale>
        <a:sx n="33" d="100"/>
        <a:sy n="33" d="100"/>
      </p:scale>
      <p:origin x="0" y="15408"/>
    </p:cViewPr>
  </p:outlineViewPr>
  <p:notesTextViewPr>
    <p:cViewPr>
      <p:scale>
        <a:sx n="100" d="100"/>
        <a:sy n="100" d="100"/>
      </p:scale>
      <p:origin x="0" y="0"/>
    </p:cViewPr>
  </p:notesTextViewPr>
  <p:sorterViewPr>
    <p:cViewPr>
      <p:scale>
        <a:sx n="66" d="100"/>
        <a:sy n="66" d="100"/>
      </p:scale>
      <p:origin x="0" y="480"/>
    </p:cViewPr>
  </p:sorter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8.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GB"/>
          </a:p>
        </p:txBody>
      </p:sp>
      <p:sp>
        <p:nvSpPr>
          <p:cNvPr id="4710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GB"/>
          </a:p>
        </p:txBody>
      </p:sp>
      <p:sp>
        <p:nvSpPr>
          <p:cNvPr id="4710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GB"/>
          </a:p>
        </p:txBody>
      </p:sp>
      <p:sp>
        <p:nvSpPr>
          <p:cNvPr id="47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85B3E0D0-1152-4589-91DF-203E7BB4407E}" type="slidenum">
              <a:rPr lang="en-GB"/>
              <a:pPr>
                <a:defRPr/>
              </a:pPr>
              <a:t>‹#›</a:t>
            </a:fld>
            <a:endParaRPr lang="en-GB"/>
          </a:p>
        </p:txBody>
      </p:sp>
    </p:spTree>
    <p:extLst>
      <p:ext uri="{BB962C8B-B14F-4D97-AF65-F5344CB8AC3E}">
        <p14:creationId xmlns:p14="http://schemas.microsoft.com/office/powerpoint/2010/main" val="3276602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GB"/>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GB"/>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GB"/>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2D14C573-AC46-4D06-93FF-47369F34E53E}" type="slidenum">
              <a:rPr lang="en-GB"/>
              <a:pPr>
                <a:defRPr/>
              </a:pPr>
              <a:t>‹#›</a:t>
            </a:fld>
            <a:endParaRPr lang="en-GB"/>
          </a:p>
        </p:txBody>
      </p:sp>
    </p:spTree>
    <p:extLst>
      <p:ext uri="{BB962C8B-B14F-4D97-AF65-F5344CB8AC3E}">
        <p14:creationId xmlns:p14="http://schemas.microsoft.com/office/powerpoint/2010/main" val="42715038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14C573-AC46-4D06-93FF-47369F34E53E}" type="slidenum">
              <a:rPr lang="en-GB" smtClean="0"/>
              <a:pPr>
                <a:defRPr/>
              </a:pPr>
              <a:t>37</a:t>
            </a:fld>
            <a:endParaRPr lang="en-GB"/>
          </a:p>
        </p:txBody>
      </p:sp>
    </p:spTree>
    <p:extLst>
      <p:ext uri="{BB962C8B-B14F-4D97-AF65-F5344CB8AC3E}">
        <p14:creationId xmlns:p14="http://schemas.microsoft.com/office/powerpoint/2010/main" val="2784826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14C573-AC46-4D06-93FF-47369F34E53E}" type="slidenum">
              <a:rPr lang="en-GB" smtClean="0">
                <a:solidFill>
                  <a:prstClr val="black"/>
                </a:solidFill>
              </a:rPr>
              <a:pPr>
                <a:defRPr/>
              </a:pPr>
              <a:t>16</a:t>
            </a:fld>
            <a:endParaRPr lang="en-GB">
              <a:solidFill>
                <a:prstClr val="black"/>
              </a:solidFill>
            </a:endParaRPr>
          </a:p>
        </p:txBody>
      </p:sp>
    </p:spTree>
    <p:extLst>
      <p:ext uri="{BB962C8B-B14F-4D97-AF65-F5344CB8AC3E}">
        <p14:creationId xmlns:p14="http://schemas.microsoft.com/office/powerpoint/2010/main" val="3326677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FD42F94-761A-4B1B-B963-538E812BAEFD}" type="slidenum">
              <a:rPr lang="en-US"/>
              <a:pPr>
                <a:defRPr/>
              </a:pPr>
              <a:t>‹#›</a:t>
            </a:fld>
            <a:endParaRPr lang="en-US"/>
          </a:p>
        </p:txBody>
      </p:sp>
    </p:spTree>
    <p:extLst>
      <p:ext uri="{BB962C8B-B14F-4D97-AF65-F5344CB8AC3E}">
        <p14:creationId xmlns:p14="http://schemas.microsoft.com/office/powerpoint/2010/main" val="1703836501"/>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41022C-6757-429C-856D-0F3DE0678DAD}" type="slidenum">
              <a:rPr lang="en-US"/>
              <a:pPr>
                <a:defRPr/>
              </a:pPr>
              <a:t>‹#›</a:t>
            </a:fld>
            <a:endParaRPr lang="en-US"/>
          </a:p>
        </p:txBody>
      </p:sp>
    </p:spTree>
    <p:extLst>
      <p:ext uri="{BB962C8B-B14F-4D97-AF65-F5344CB8AC3E}">
        <p14:creationId xmlns:p14="http://schemas.microsoft.com/office/powerpoint/2010/main" val="2440260825"/>
      </p:ext>
    </p:extLst>
  </p:cSld>
  <p:clrMapOvr>
    <a:masterClrMapping/>
  </p:clrMapOvr>
  <p:transition>
    <p:wipe dir="d"/>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357B5243-F72A-4C26-BAA4-8BCB85BC3F0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91667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4B729BAA-F165-4B16-AC79-6EFECB95290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4451921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477EDD3C-F8C2-4B93-93C7-01F885EB9821}"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962580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0E8A8B47-26DC-4ABB-ACF5-D27264F856F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27365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17FADDB6-CAAA-4BE3-B213-6DAF53D04E9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0125351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srgbClr val="FFFFFF"/>
              </a:solidFill>
            </a:endParaRPr>
          </a:p>
        </p:txBody>
      </p:sp>
      <p:sp>
        <p:nvSpPr>
          <p:cNvPr id="8" name="Footer Placeholder 7"/>
          <p:cNvSpPr>
            <a:spLocks noGrp="1"/>
          </p:cNvSpPr>
          <p:nvPr>
            <p:ph type="ftr" sz="quarter" idx="11"/>
          </p:nvPr>
        </p:nvSpPr>
        <p:spPr/>
        <p:txBody>
          <a:bodyPr/>
          <a:lstStyle/>
          <a:p>
            <a:endParaRPr lang="en-US">
              <a:solidFill>
                <a:srgbClr val="FFFFFF"/>
              </a:solidFill>
            </a:endParaRPr>
          </a:p>
        </p:txBody>
      </p:sp>
      <p:sp>
        <p:nvSpPr>
          <p:cNvPr id="9" name="Slide Number Placeholder 8"/>
          <p:cNvSpPr>
            <a:spLocks noGrp="1"/>
          </p:cNvSpPr>
          <p:nvPr>
            <p:ph type="sldNum" sz="quarter" idx="12"/>
          </p:nvPr>
        </p:nvSpPr>
        <p:spPr/>
        <p:txBody>
          <a:bodyPr/>
          <a:lstStyle/>
          <a:p>
            <a:fld id="{0692B4BC-F039-4C81-8E6F-6E91915E9D00}"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5443306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02857E73-4F49-4DC8-9C32-0F723110B26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2835501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FFFFFF"/>
              </a:solidFill>
            </a:endParaRPr>
          </a:p>
        </p:txBody>
      </p:sp>
      <p:sp>
        <p:nvSpPr>
          <p:cNvPr id="3" name="Footer Placeholder 2"/>
          <p:cNvSpPr>
            <a:spLocks noGrp="1"/>
          </p:cNvSpPr>
          <p:nvPr>
            <p:ph type="ftr" sz="quarter" idx="11"/>
          </p:nvPr>
        </p:nvSpPr>
        <p:spPr/>
        <p:txBody>
          <a:bodyPr/>
          <a:lstStyle/>
          <a:p>
            <a:endParaRPr lang="en-US">
              <a:solidFill>
                <a:srgbClr val="FFFFFF"/>
              </a:solidFill>
            </a:endParaRPr>
          </a:p>
        </p:txBody>
      </p:sp>
      <p:sp>
        <p:nvSpPr>
          <p:cNvPr id="4" name="Slide Number Placeholder 3"/>
          <p:cNvSpPr>
            <a:spLocks noGrp="1"/>
          </p:cNvSpPr>
          <p:nvPr>
            <p:ph type="sldNum" sz="quarter" idx="12"/>
          </p:nvPr>
        </p:nvSpPr>
        <p:spPr/>
        <p:txBody>
          <a:bodyPr/>
          <a:lstStyle/>
          <a:p>
            <a:fld id="{66E122F5-1679-473A-B423-2ABF8DB4687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2003147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0BC3AF2B-1E86-4C23-9469-2F3E333F3AB4}"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369251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B8ED7079-A8E6-4F60-A8BF-61564F86EC2D}"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69342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6C35CF-FF5D-4C47-BC07-14DE2D70905B}" type="slidenum">
              <a:rPr lang="en-US"/>
              <a:pPr>
                <a:defRPr/>
              </a:pPr>
              <a:t>‹#›</a:t>
            </a:fld>
            <a:endParaRPr lang="en-US"/>
          </a:p>
        </p:txBody>
      </p:sp>
    </p:spTree>
    <p:extLst>
      <p:ext uri="{BB962C8B-B14F-4D97-AF65-F5344CB8AC3E}">
        <p14:creationId xmlns:p14="http://schemas.microsoft.com/office/powerpoint/2010/main" val="1895056478"/>
      </p:ext>
    </p:extLst>
  </p:cSld>
  <p:clrMapOvr>
    <a:masterClrMapping/>
  </p:clrMapOvr>
  <p:transition>
    <p:wipe dir="d"/>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12F862E2-3B80-4641-927C-194AC214992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36111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357B5243-F72A-4C26-BAA4-8BCB85BC3F0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923079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817581" y="3132290"/>
            <a:ext cx="7175351" cy="1793167"/>
          </a:xfrm>
          <a:effectLst/>
        </p:spPr>
        <p:txBody>
          <a:bodyPr/>
          <a:lstStyle>
            <a:lvl1pPr marL="640080" indent="-457200" algn="l">
              <a:defRPr sz="5400"/>
            </a:lvl1pPr>
          </a:lstStyle>
          <a:p>
            <a:r>
              <a:rPr lang="en-US"/>
              <a:t>Click to edit Master title style</a:t>
            </a:r>
            <a:endParaRPr lang="en-US" dirty="0"/>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B1D62340-A1EA-4CE0-A397-B868A3BF73D1}"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11384679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5"/>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6"/>
          </p:nvPr>
        </p:nvSpPr>
        <p:spPr/>
        <p:txBody>
          <a:bodyPr/>
          <a:lstStyle>
            <a:lvl1pPr>
              <a:defRPr/>
            </a:lvl1pPr>
          </a:lstStyle>
          <a:p>
            <a:pPr>
              <a:defRPr/>
            </a:pPr>
            <a:fld id="{4315956A-8026-4861-99E0-6ECDFB0AE94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81510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E1615CA4-E6C8-4CEA-B956-D910F5B7540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0492956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7"/>
          </p:nvPr>
        </p:nvSpPr>
        <p:spPr/>
        <p:txBody>
          <a:bodyPr/>
          <a:lstStyle>
            <a:lvl1pPr>
              <a:defRPr/>
            </a:lvl1pPr>
          </a:lstStyle>
          <a:p>
            <a:pPr>
              <a:defRPr/>
            </a:pPr>
            <a:fld id="{16D07151-5D65-4A99-9B3C-1AD90A0CDB34}"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40902547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0ABB722-728E-4B59-9298-3538DCF90145}"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52971005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36ED25E-DD21-4264-AC1E-16FAB2C1A6BB}"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8543252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2BD25C1-455A-42F6-A97C-28ADF134F6B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786648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83FE1C5-B386-4F39-9C53-595BBFCF3FB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511622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6F3D0C-A43E-49B8-80CE-2479664D5008}" type="slidenum">
              <a:rPr lang="en-US"/>
              <a:pPr>
                <a:defRPr/>
              </a:pPr>
              <a:t>‹#›</a:t>
            </a:fld>
            <a:endParaRPr lang="en-US"/>
          </a:p>
        </p:txBody>
      </p:sp>
    </p:spTree>
    <p:extLst>
      <p:ext uri="{BB962C8B-B14F-4D97-AF65-F5344CB8AC3E}">
        <p14:creationId xmlns:p14="http://schemas.microsoft.com/office/powerpoint/2010/main" val="1371965530"/>
      </p:ext>
    </p:extLst>
  </p:cSld>
  <p:clrMapOvr>
    <a:masterClrMapping/>
  </p:clrMapOvr>
  <p:transition>
    <p:wipe dir="d"/>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6" name="Rectangle 5"/>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7" name="Rectangle 6"/>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8" name="Oval 7"/>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rtlCol="0">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27268" y="4464421"/>
            <a:ext cx="6383538" cy="1143000"/>
          </a:xfrm>
        </p:spPr>
        <p:txBody>
          <a:bodyPr anchor="b"/>
          <a:lstStyle>
            <a:lvl1pPr algn="l">
              <a:defRPr sz="4600" b="1"/>
            </a:lvl1pPr>
          </a:lstStyle>
          <a:p>
            <a:r>
              <a:rPr lang="en-US"/>
              <a:t>Click to edit Master title style</a:t>
            </a:r>
            <a:endParaRPr lang="en-US" dirty="0"/>
          </a:p>
        </p:txBody>
      </p:sp>
      <p:sp>
        <p:nvSpPr>
          <p:cNvPr id="9" name="Date Placeholder 4"/>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1" name="Slide Number Placeholder 6"/>
          <p:cNvSpPr>
            <a:spLocks noGrp="1"/>
          </p:cNvSpPr>
          <p:nvPr>
            <p:ph type="sldNum" sz="quarter" idx="12"/>
          </p:nvPr>
        </p:nvSpPr>
        <p:spPr/>
        <p:txBody>
          <a:bodyPr/>
          <a:lstStyle>
            <a:lvl1pPr>
              <a:defRPr/>
            </a:lvl1pPr>
          </a:lstStyle>
          <a:p>
            <a:pPr>
              <a:defRPr/>
            </a:pPr>
            <a:fld id="{BA20DAF8-F313-4B38-ABA6-B71EF7A65CC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426778214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012591F-5004-4509-B8D1-F884A2A6FD92}"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5193754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C5DE804-5CAD-47EC-9448-455B6DA2E950}"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214842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DEA2202-F55D-421F-B21A-E672BD7302E1}" type="slidenum">
              <a:rPr lang="en-US"/>
              <a:pPr>
                <a:defRPr/>
              </a:pPr>
              <a:t>‹#›</a:t>
            </a:fld>
            <a:endParaRPr lang="en-US"/>
          </a:p>
        </p:txBody>
      </p:sp>
    </p:spTree>
    <p:extLst>
      <p:ext uri="{BB962C8B-B14F-4D97-AF65-F5344CB8AC3E}">
        <p14:creationId xmlns:p14="http://schemas.microsoft.com/office/powerpoint/2010/main" val="2247225370"/>
      </p:ext>
    </p:extLst>
  </p:cSld>
  <p:clrMapOvr>
    <a:masterClrMapping/>
  </p:clrMapOvr>
  <p:transition>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DF8116-451F-45F8-98EF-A163DB10B490}" type="slidenum">
              <a:rPr lang="en-US"/>
              <a:pPr>
                <a:defRPr/>
              </a:pPr>
              <a:t>‹#›</a:t>
            </a:fld>
            <a:endParaRPr lang="en-US"/>
          </a:p>
        </p:txBody>
      </p:sp>
    </p:spTree>
    <p:extLst>
      <p:ext uri="{BB962C8B-B14F-4D97-AF65-F5344CB8AC3E}">
        <p14:creationId xmlns:p14="http://schemas.microsoft.com/office/powerpoint/2010/main" val="3490971675"/>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9E719C9-BA41-4E7F-8A20-8A838622C2B8}" type="slidenum">
              <a:rPr lang="en-US"/>
              <a:pPr>
                <a:defRPr/>
              </a:pPr>
              <a:t>‹#›</a:t>
            </a:fld>
            <a:endParaRPr lang="en-US"/>
          </a:p>
        </p:txBody>
      </p:sp>
    </p:spTree>
    <p:extLst>
      <p:ext uri="{BB962C8B-B14F-4D97-AF65-F5344CB8AC3E}">
        <p14:creationId xmlns:p14="http://schemas.microsoft.com/office/powerpoint/2010/main" val="3124259144"/>
      </p:ext>
    </p:extLst>
  </p:cSld>
  <p:clrMapOvr>
    <a:masterClrMapping/>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212E43F-022D-4C54-BC37-A0ECB85C928D}" type="slidenum">
              <a:rPr lang="en-US"/>
              <a:pPr>
                <a:defRPr/>
              </a:pPr>
              <a:t>‹#›</a:t>
            </a:fld>
            <a:endParaRPr lang="en-US"/>
          </a:p>
        </p:txBody>
      </p:sp>
    </p:spTree>
    <p:extLst>
      <p:ext uri="{BB962C8B-B14F-4D97-AF65-F5344CB8AC3E}">
        <p14:creationId xmlns:p14="http://schemas.microsoft.com/office/powerpoint/2010/main" val="746412442"/>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AEB95BA-5BBC-4564-9076-5E5080EF3F21}" type="slidenum">
              <a:rPr lang="en-US"/>
              <a:pPr>
                <a:defRPr/>
              </a:pPr>
              <a:t>‹#›</a:t>
            </a:fld>
            <a:endParaRPr lang="en-US"/>
          </a:p>
        </p:txBody>
      </p:sp>
    </p:spTree>
    <p:extLst>
      <p:ext uri="{BB962C8B-B14F-4D97-AF65-F5344CB8AC3E}">
        <p14:creationId xmlns:p14="http://schemas.microsoft.com/office/powerpoint/2010/main" val="3611491365"/>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C4FC9B2-29AA-4B94-AB49-6847134DDAFF}" type="slidenum">
              <a:rPr lang="en-US"/>
              <a:pPr>
                <a:defRPr/>
              </a:pPr>
              <a:t>‹#›</a:t>
            </a:fld>
            <a:endParaRPr lang="en-US"/>
          </a:p>
        </p:txBody>
      </p:sp>
    </p:spTree>
    <p:extLst>
      <p:ext uri="{BB962C8B-B14F-4D97-AF65-F5344CB8AC3E}">
        <p14:creationId xmlns:p14="http://schemas.microsoft.com/office/powerpoint/2010/main" val="4215866111"/>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3E60A7C-5636-4F75-BE19-4C9478B1FDD8}" type="slidenum">
              <a:rPr lang="en-US"/>
              <a:pPr>
                <a:defRPr/>
              </a:pPr>
              <a:t>‹#›</a:t>
            </a:fld>
            <a:endParaRPr lang="en-US"/>
          </a:p>
        </p:txBody>
      </p:sp>
    </p:spTree>
    <p:extLst>
      <p:ext uri="{BB962C8B-B14F-4D97-AF65-F5344CB8AC3E}">
        <p14:creationId xmlns:p14="http://schemas.microsoft.com/office/powerpoint/2010/main" val="3934504199"/>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F4E988-DFC5-4FEC-8838-7F8B84C21031}" type="slidenum">
              <a:rPr lang="en-US"/>
              <a:pPr>
                <a:defRPr/>
              </a:pPr>
              <a:t>‹#›</a:t>
            </a:fld>
            <a:endParaRPr lang="en-US"/>
          </a:p>
        </p:txBody>
      </p:sp>
    </p:spTree>
    <p:extLst>
      <p:ext uri="{BB962C8B-B14F-4D97-AF65-F5344CB8AC3E}">
        <p14:creationId xmlns:p14="http://schemas.microsoft.com/office/powerpoint/2010/main" val="3849891731"/>
      </p:ext>
    </p:extLst>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D916398-3C8C-4FA8-A597-B8FF5A9307E9}" type="slidenum">
              <a:rPr lang="en-US"/>
              <a:pPr>
                <a:defRPr/>
              </a:pPr>
              <a:t>‹#›</a:t>
            </a:fld>
            <a:endParaRPr lang="en-US"/>
          </a:p>
        </p:txBody>
      </p:sp>
    </p:spTree>
    <p:extLst>
      <p:ext uri="{BB962C8B-B14F-4D97-AF65-F5344CB8AC3E}">
        <p14:creationId xmlns:p14="http://schemas.microsoft.com/office/powerpoint/2010/main" val="1620358780"/>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F54C004-F925-4C08-8C63-FCB166960481}" type="slidenum">
              <a:rPr lang="en-US"/>
              <a:pPr>
                <a:defRPr/>
              </a:pPr>
              <a:t>‹#›</a:t>
            </a:fld>
            <a:endParaRPr lang="en-US"/>
          </a:p>
        </p:txBody>
      </p:sp>
    </p:spTree>
    <p:extLst>
      <p:ext uri="{BB962C8B-B14F-4D97-AF65-F5344CB8AC3E}">
        <p14:creationId xmlns:p14="http://schemas.microsoft.com/office/powerpoint/2010/main" val="4250563563"/>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6860B2A-46B2-4F00-982E-8B26E617160C}" type="slidenum">
              <a:rPr lang="en-US"/>
              <a:pPr>
                <a:defRPr/>
              </a:pPr>
              <a:t>‹#›</a:t>
            </a:fld>
            <a:endParaRPr lang="en-US"/>
          </a:p>
        </p:txBody>
      </p:sp>
    </p:spTree>
    <p:extLst>
      <p:ext uri="{BB962C8B-B14F-4D97-AF65-F5344CB8AC3E}">
        <p14:creationId xmlns:p14="http://schemas.microsoft.com/office/powerpoint/2010/main" val="2994089641"/>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4420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7426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3550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1428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624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1473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4629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0C23C8D-3E3D-4A36-9AAB-59652C03E0B1}" type="slidenum">
              <a:rPr lang="en-US"/>
              <a:pPr>
                <a:defRPr/>
              </a:pPr>
              <a:t>‹#›</a:t>
            </a:fld>
            <a:endParaRPr lang="en-US"/>
          </a:p>
        </p:txBody>
      </p:sp>
    </p:spTree>
    <p:extLst>
      <p:ext uri="{BB962C8B-B14F-4D97-AF65-F5344CB8AC3E}">
        <p14:creationId xmlns:p14="http://schemas.microsoft.com/office/powerpoint/2010/main" val="3376769931"/>
      </p:ext>
    </p:extLst>
  </p:cSld>
  <p:clrMapOvr>
    <a:masterClrMapping/>
  </p:clrMapOvr>
  <p:transition>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06723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9870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0271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3807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6A6E7098-1D9E-4297-8B06-8858A6CB2C48}" type="datetime1">
              <a:rPr lang="fr-FR"/>
              <a:pPr/>
              <a:t>22/09/2025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8C31CAB-83F9-4A4F-970C-5EAB1D42FFBC}" type="slidenum">
              <a:rPr lang="en-US"/>
              <a:pPr/>
              <a:t>‹#›</a:t>
            </a:fld>
            <a:endParaRPr lang="en-US"/>
          </a:p>
        </p:txBody>
      </p:sp>
    </p:spTree>
    <p:extLst>
      <p:ext uri="{BB962C8B-B14F-4D97-AF65-F5344CB8AC3E}">
        <p14:creationId xmlns:p14="http://schemas.microsoft.com/office/powerpoint/2010/main" val="517829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idx="1"/>
          </p:nvPr>
        </p:nvSpPr>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39D57E40-D648-455A-9437-30FA8FE56DD6}" type="datetime1">
              <a:rPr lang="fr-FR"/>
              <a:pPr/>
              <a:t>22/09/2025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E7E0763-8C84-4A0C-BF22-E8FBB0D34350}" type="slidenum">
              <a:rPr lang="en-US"/>
              <a:pPr/>
              <a:t>‹#›</a:t>
            </a:fld>
            <a:endParaRPr lang="en-US"/>
          </a:p>
        </p:txBody>
      </p:sp>
    </p:spTree>
    <p:extLst>
      <p:ext uri="{BB962C8B-B14F-4D97-AF65-F5344CB8AC3E}">
        <p14:creationId xmlns:p14="http://schemas.microsoft.com/office/powerpoint/2010/main" val="41658201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Click to edit Master text styles</a:t>
            </a:r>
          </a:p>
        </p:txBody>
      </p:sp>
      <p:sp>
        <p:nvSpPr>
          <p:cNvPr id="4" name="Date Placeholder 3"/>
          <p:cNvSpPr>
            <a:spLocks noGrp="1"/>
          </p:cNvSpPr>
          <p:nvPr>
            <p:ph type="dt" sz="half" idx="10"/>
          </p:nvPr>
        </p:nvSpPr>
        <p:spPr/>
        <p:txBody>
          <a:bodyPr/>
          <a:lstStyle>
            <a:lvl1pPr>
              <a:defRPr/>
            </a:lvl1pPr>
          </a:lstStyle>
          <a:p>
            <a:fld id="{E3DE751E-08CA-4D99-89B2-9FC9DE2F4625}" type="datetime1">
              <a:rPr lang="fr-FR"/>
              <a:pPr/>
              <a:t>22/09/2025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E3BDE4F-8BEA-439D-BA05-0EFEBB61C6C9}" type="slidenum">
              <a:rPr lang="en-US"/>
              <a:pPr/>
              <a:t>‹#›</a:t>
            </a:fld>
            <a:endParaRPr lang="en-US"/>
          </a:p>
        </p:txBody>
      </p:sp>
    </p:spTree>
    <p:extLst>
      <p:ext uri="{BB962C8B-B14F-4D97-AF65-F5344CB8AC3E}">
        <p14:creationId xmlns:p14="http://schemas.microsoft.com/office/powerpoint/2010/main" val="3187421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Date Placeholder 3"/>
          <p:cNvSpPr>
            <a:spLocks noGrp="1"/>
          </p:cNvSpPr>
          <p:nvPr>
            <p:ph type="dt" sz="half" idx="10"/>
          </p:nvPr>
        </p:nvSpPr>
        <p:spPr/>
        <p:txBody>
          <a:bodyPr/>
          <a:lstStyle>
            <a:lvl1pPr>
              <a:defRPr/>
            </a:lvl1pPr>
          </a:lstStyle>
          <a:p>
            <a:fld id="{32D697BC-62C7-4F99-8C37-A408B62C8993}" type="datetime1">
              <a:rPr lang="fr-FR"/>
              <a:pPr/>
              <a:t>22/09/2025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42E7523-BF8E-4897-AD6D-B3C234AD941F}" type="slidenum">
              <a:rPr lang="en-US"/>
              <a:pPr/>
              <a:t>‹#›</a:t>
            </a:fld>
            <a:endParaRPr lang="en-US"/>
          </a:p>
        </p:txBody>
      </p:sp>
    </p:spTree>
    <p:extLst>
      <p:ext uri="{BB962C8B-B14F-4D97-AF65-F5344CB8AC3E}">
        <p14:creationId xmlns:p14="http://schemas.microsoft.com/office/powerpoint/2010/main" val="704955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7" name="Date Placeholder 3"/>
          <p:cNvSpPr>
            <a:spLocks noGrp="1"/>
          </p:cNvSpPr>
          <p:nvPr>
            <p:ph type="dt" sz="half" idx="10"/>
          </p:nvPr>
        </p:nvSpPr>
        <p:spPr/>
        <p:txBody>
          <a:bodyPr/>
          <a:lstStyle>
            <a:lvl1pPr>
              <a:defRPr/>
            </a:lvl1pPr>
          </a:lstStyle>
          <a:p>
            <a:fld id="{13466664-56B2-422F-8B50-F59FA16202E4}" type="datetime1">
              <a:rPr lang="fr-FR"/>
              <a:pPr/>
              <a:t>22/09/2025</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370E09A0-16D6-4176-A8F9-C1456DE50391}" type="slidenum">
              <a:rPr lang="en-US"/>
              <a:pPr/>
              <a:t>‹#›</a:t>
            </a:fld>
            <a:endParaRPr lang="en-US"/>
          </a:p>
        </p:txBody>
      </p:sp>
    </p:spTree>
    <p:extLst>
      <p:ext uri="{BB962C8B-B14F-4D97-AF65-F5344CB8AC3E}">
        <p14:creationId xmlns:p14="http://schemas.microsoft.com/office/powerpoint/2010/main" val="39374520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Date Placeholder 3"/>
          <p:cNvSpPr>
            <a:spLocks noGrp="1"/>
          </p:cNvSpPr>
          <p:nvPr>
            <p:ph type="dt" sz="half" idx="10"/>
          </p:nvPr>
        </p:nvSpPr>
        <p:spPr/>
        <p:txBody>
          <a:bodyPr/>
          <a:lstStyle>
            <a:lvl1pPr>
              <a:defRPr/>
            </a:lvl1pPr>
          </a:lstStyle>
          <a:p>
            <a:fld id="{DEC2F925-DC51-4DF6-9C0D-52D121C83119}" type="datetime1">
              <a:rPr lang="fr-FR"/>
              <a:pPr/>
              <a:t>22/09/2025</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32E8AD07-74B5-414C-BC00-90E42DED0B50}" type="slidenum">
              <a:rPr lang="en-US"/>
              <a:pPr/>
              <a:t>‹#›</a:t>
            </a:fld>
            <a:endParaRPr lang="en-US"/>
          </a:p>
        </p:txBody>
      </p:sp>
    </p:spTree>
    <p:extLst>
      <p:ext uri="{BB962C8B-B14F-4D97-AF65-F5344CB8AC3E}">
        <p14:creationId xmlns:p14="http://schemas.microsoft.com/office/powerpoint/2010/main" val="2507170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F238F6-0243-49FF-AE47-783FBF2D5BF8}" type="slidenum">
              <a:rPr lang="en-US"/>
              <a:pPr>
                <a:defRPr/>
              </a:pPr>
              <a:t>‹#›</a:t>
            </a:fld>
            <a:endParaRPr lang="en-US"/>
          </a:p>
        </p:txBody>
      </p:sp>
    </p:spTree>
    <p:extLst>
      <p:ext uri="{BB962C8B-B14F-4D97-AF65-F5344CB8AC3E}">
        <p14:creationId xmlns:p14="http://schemas.microsoft.com/office/powerpoint/2010/main" val="1799053112"/>
      </p:ext>
    </p:extLst>
  </p:cSld>
  <p:clrMapOvr>
    <a:masterClrMapping/>
  </p:clrMapOvr>
  <p:transition>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DED0F17-9F3A-43C4-AA85-AB4E0FAD16D9}" type="datetime1">
              <a:rPr lang="fr-FR"/>
              <a:pPr/>
              <a:t>22/09/2025</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00B9DFBF-5E1F-4EB9-93B7-3749EA01810A}" type="slidenum">
              <a:rPr lang="en-US"/>
              <a:pPr/>
              <a:t>‹#›</a:t>
            </a:fld>
            <a:endParaRPr lang="en-US"/>
          </a:p>
        </p:txBody>
      </p:sp>
    </p:spTree>
    <p:extLst>
      <p:ext uri="{BB962C8B-B14F-4D97-AF65-F5344CB8AC3E}">
        <p14:creationId xmlns:p14="http://schemas.microsoft.com/office/powerpoint/2010/main" val="1924283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3"/>
          <p:cNvSpPr>
            <a:spLocks noGrp="1"/>
          </p:cNvSpPr>
          <p:nvPr>
            <p:ph type="dt" sz="half" idx="10"/>
          </p:nvPr>
        </p:nvSpPr>
        <p:spPr/>
        <p:txBody>
          <a:bodyPr/>
          <a:lstStyle>
            <a:lvl1pPr>
              <a:defRPr/>
            </a:lvl1pPr>
          </a:lstStyle>
          <a:p>
            <a:fld id="{800051F7-5A91-48AF-A3CB-CB3AECA38DB8}" type="datetime1">
              <a:rPr lang="fr-FR"/>
              <a:pPr/>
              <a:t>22/09/2025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D685E2C-7CA7-4F52-B75F-FBB43463FAA6}" type="slidenum">
              <a:rPr lang="en-US"/>
              <a:pPr/>
              <a:t>‹#›</a:t>
            </a:fld>
            <a:endParaRPr lang="en-US"/>
          </a:p>
        </p:txBody>
      </p:sp>
    </p:spTree>
    <p:extLst>
      <p:ext uri="{BB962C8B-B14F-4D97-AF65-F5344CB8AC3E}">
        <p14:creationId xmlns:p14="http://schemas.microsoft.com/office/powerpoint/2010/main" val="8484907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3"/>
          <p:cNvSpPr>
            <a:spLocks noGrp="1"/>
          </p:cNvSpPr>
          <p:nvPr>
            <p:ph type="dt" sz="half" idx="10"/>
          </p:nvPr>
        </p:nvSpPr>
        <p:spPr/>
        <p:txBody>
          <a:bodyPr/>
          <a:lstStyle>
            <a:lvl1pPr>
              <a:defRPr/>
            </a:lvl1pPr>
          </a:lstStyle>
          <a:p>
            <a:fld id="{179E41F2-B5DD-4979-B2E9-DDEB29191F2A}" type="datetime1">
              <a:rPr lang="fr-FR"/>
              <a:pPr/>
              <a:t>22/09/2025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D3865FE-0C86-4A78-AF62-9D91622BC572}" type="slidenum">
              <a:rPr lang="en-US"/>
              <a:pPr/>
              <a:t>‹#›</a:t>
            </a:fld>
            <a:endParaRPr lang="en-US"/>
          </a:p>
        </p:txBody>
      </p:sp>
    </p:spTree>
    <p:extLst>
      <p:ext uri="{BB962C8B-B14F-4D97-AF65-F5344CB8AC3E}">
        <p14:creationId xmlns:p14="http://schemas.microsoft.com/office/powerpoint/2010/main" val="42859715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FD7D9A12-E6C0-4876-802E-698B1CA58FA9}" type="datetime1">
              <a:rPr lang="fr-FR"/>
              <a:pPr/>
              <a:t>22/09/2025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0E1BB3D-D5F5-4526-9991-8EC9121349E6}" type="slidenum">
              <a:rPr lang="en-US"/>
              <a:pPr/>
              <a:t>‹#›</a:t>
            </a:fld>
            <a:endParaRPr lang="en-US"/>
          </a:p>
        </p:txBody>
      </p:sp>
    </p:spTree>
    <p:extLst>
      <p:ext uri="{BB962C8B-B14F-4D97-AF65-F5344CB8AC3E}">
        <p14:creationId xmlns:p14="http://schemas.microsoft.com/office/powerpoint/2010/main" val="11994053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3FF34D8D-EE93-4818-9FCB-0C3F0226D4F2}" type="datetime1">
              <a:rPr lang="fr-FR"/>
              <a:pPr/>
              <a:t>22/09/2025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4A6242A-2212-4C71-B4FB-3287FD49589C}" type="slidenum">
              <a:rPr lang="en-US"/>
              <a:pPr/>
              <a:t>‹#›</a:t>
            </a:fld>
            <a:endParaRPr lang="en-US"/>
          </a:p>
        </p:txBody>
      </p:sp>
    </p:spTree>
    <p:extLst>
      <p:ext uri="{BB962C8B-B14F-4D97-AF65-F5344CB8AC3E}">
        <p14:creationId xmlns:p14="http://schemas.microsoft.com/office/powerpoint/2010/main" val="3321566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fr-FR"/>
              <a:t>Click to edit Master title style</a:t>
            </a:r>
            <a:endParaRPr lang="en-US"/>
          </a:p>
        </p:txBody>
      </p:sp>
      <p:sp>
        <p:nvSpPr>
          <p:cNvPr id="3" name="Table Placeholder 2"/>
          <p:cNvSpPr>
            <a:spLocks noGrp="1"/>
          </p:cNvSpPr>
          <p:nvPr>
            <p:ph type="tbl" idx="1"/>
          </p:nvPr>
        </p:nvSpPr>
        <p:spPr>
          <a:xfrm>
            <a:off x="457200" y="1981200"/>
            <a:ext cx="82296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fld id="{EA9B11AC-AE98-49D4-983B-A8FD90AEBC06}" type="datetime1">
              <a:rPr lang="fr-FR"/>
              <a:pPr/>
              <a:t>22/09/2025</a:t>
            </a:fld>
            <a:endParaRPr lang="en-US"/>
          </a:p>
        </p:txBody>
      </p:sp>
      <p:sp>
        <p:nvSpPr>
          <p:cNvPr id="5" name="Rectangle 5"/>
          <p:cNvSpPr>
            <a:spLocks noGrp="1" noChangeArrowheads="1"/>
          </p:cNvSpPr>
          <p:nvPr>
            <p:ph type="ftr" sz="quarter" idx="11"/>
          </p:nvPr>
        </p:nvSpPr>
        <p:spPr/>
        <p:txBody>
          <a:bodyPr/>
          <a:lstStyle>
            <a:lvl1pPr>
              <a:defRPr>
                <a:latin typeface="Arial" charset="0"/>
              </a:defRPr>
            </a:lvl1pPr>
          </a:lstStyle>
          <a:p>
            <a:endParaRPr lang="vi-VN"/>
          </a:p>
        </p:txBody>
      </p:sp>
      <p:sp>
        <p:nvSpPr>
          <p:cNvPr id="6" name="Rectangle 6"/>
          <p:cNvSpPr>
            <a:spLocks noGrp="1" noChangeArrowheads="1"/>
          </p:cNvSpPr>
          <p:nvPr>
            <p:ph type="sldNum" sz="quarter" idx="12"/>
          </p:nvPr>
        </p:nvSpPr>
        <p:spPr/>
        <p:txBody>
          <a:bodyPr/>
          <a:lstStyle>
            <a:lvl1pPr>
              <a:defRPr/>
            </a:lvl1pPr>
          </a:lstStyle>
          <a:p>
            <a:fld id="{F06255E9-86BB-409F-B032-A00BE8952A80}" type="slidenum">
              <a:rPr lang="en-US"/>
              <a:pPr/>
              <a:t>‹#›</a:t>
            </a:fld>
            <a:endParaRPr lang="en-US"/>
          </a:p>
        </p:txBody>
      </p:sp>
    </p:spTree>
    <p:extLst>
      <p:ext uri="{BB962C8B-B14F-4D97-AF65-F5344CB8AC3E}">
        <p14:creationId xmlns:p14="http://schemas.microsoft.com/office/powerpoint/2010/main" val="27347129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3" name="Subtitle 2"/>
          <p:cNvSpPr>
            <a:spLocks noGrp="1"/>
          </p:cNvSpPr>
          <p:nvPr>
            <p:ph type="subTitle" idx="1"/>
          </p:nvPr>
        </p:nvSpPr>
        <p:spPr>
          <a:xfrm>
            <a:off x="1473795" y="5052593"/>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817605" y="3132290"/>
            <a:ext cx="7175351" cy="1793167"/>
          </a:xfrm>
          <a:effectLst/>
        </p:spPr>
        <p:txBody>
          <a:bodyPr/>
          <a:lstStyle>
            <a:lvl1pPr marL="640080" indent="-457200" algn="l">
              <a:defRPr sz="5400"/>
            </a:lvl1pPr>
          </a:lstStyle>
          <a:p>
            <a:r>
              <a:rPr lang="en-US"/>
              <a:t>Click to edit Master title style</a:t>
            </a:r>
            <a:endParaRPr lang="en-US" dirty="0"/>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B1D62340-A1EA-4CE0-A397-B868A3BF73D1}"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1479113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5"/>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6"/>
          </p:nvPr>
        </p:nvSpPr>
        <p:spPr/>
        <p:txBody>
          <a:bodyPr/>
          <a:lstStyle>
            <a:lvl1pPr>
              <a:defRPr/>
            </a:lvl1pPr>
          </a:lstStyle>
          <a:p>
            <a:pPr>
              <a:defRPr/>
            </a:pPr>
            <a:fld id="{4315956A-8026-4861-99E0-6ECDFB0AE94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795775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43" y="4607511"/>
            <a:ext cx="5970494" cy="835460"/>
          </a:xfrm>
        </p:spPr>
        <p:txBody>
          <a:bodyPr/>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E1615CA4-E6C8-4CEA-B956-D910F5B7540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5574164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7"/>
          </p:nvPr>
        </p:nvSpPr>
        <p:spPr/>
        <p:txBody>
          <a:bodyPr/>
          <a:lstStyle>
            <a:lvl1pPr>
              <a:defRPr/>
            </a:lvl1pPr>
          </a:lstStyle>
          <a:p>
            <a:pPr>
              <a:defRPr/>
            </a:pPr>
            <a:fld id="{16D07151-5D65-4A99-9B3C-1AD90A0CDB34}"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99285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A9D4513-2C2A-4633-9A8D-4A862FD60A1F}" type="slidenum">
              <a:rPr lang="en-US"/>
              <a:pPr>
                <a:defRPr/>
              </a:pPr>
              <a:t>‹#›</a:t>
            </a:fld>
            <a:endParaRPr lang="en-US"/>
          </a:p>
        </p:txBody>
      </p:sp>
    </p:spTree>
    <p:extLst>
      <p:ext uri="{BB962C8B-B14F-4D97-AF65-F5344CB8AC3E}">
        <p14:creationId xmlns:p14="http://schemas.microsoft.com/office/powerpoint/2010/main" val="2603331205"/>
      </p:ext>
    </p:extLst>
  </p:cSld>
  <p:clrMapOvr>
    <a:masterClrMapping/>
  </p:clrMapOvr>
  <p:transition>
    <p:wipe di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0ABB722-728E-4B59-9298-3538DCF90145}"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7358660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36ED25E-DD21-4264-AC1E-16FAB2C1A6BB}"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970029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2BD25C1-455A-42F6-A97C-28ADF134F6B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7100229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48"/>
            <a:ext cx="3636085" cy="1258493"/>
          </a:xfrm>
          <a:effectLst/>
        </p:spPr>
        <p:txBody>
          <a:bodyPr anchor="b"/>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22"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83FE1C5-B386-4F39-9C53-595BBFCF3FB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0172814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6" name="Rectangle 5"/>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7" name="Rectangle 6"/>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8" name="Oval 7"/>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rtlCol="0">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27268" y="4464421"/>
            <a:ext cx="6383538" cy="1143000"/>
          </a:xfrm>
        </p:spPr>
        <p:txBody>
          <a:bodyPr anchor="b"/>
          <a:lstStyle>
            <a:lvl1pPr algn="l">
              <a:defRPr sz="4600" b="1"/>
            </a:lvl1pPr>
          </a:lstStyle>
          <a:p>
            <a:r>
              <a:rPr lang="en-US"/>
              <a:t>Click to edit Master title style</a:t>
            </a:r>
            <a:endParaRPr lang="en-US" dirty="0"/>
          </a:p>
        </p:txBody>
      </p:sp>
      <p:sp>
        <p:nvSpPr>
          <p:cNvPr id="9" name="Date Placeholder 4"/>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1" name="Slide Number Placeholder 6"/>
          <p:cNvSpPr>
            <a:spLocks noGrp="1"/>
          </p:cNvSpPr>
          <p:nvPr>
            <p:ph type="sldNum" sz="quarter" idx="12"/>
          </p:nvPr>
        </p:nvSpPr>
        <p:spPr/>
        <p:txBody>
          <a:bodyPr/>
          <a:lstStyle>
            <a:lvl1pPr>
              <a:defRPr/>
            </a:lvl1pPr>
          </a:lstStyle>
          <a:p>
            <a:pPr>
              <a:defRPr/>
            </a:pPr>
            <a:fld id="{BA20DAF8-F313-4B38-ABA6-B71EF7A65CC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342734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012591F-5004-4509-B8D1-F884A2A6FD92}"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9944719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65"/>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7" y="731567"/>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C5DE804-5CAD-47EC-9448-455B6DA2E950}"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06805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26083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36705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726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925A9A8-1A92-4E66-B34C-04E835A7E192}" type="slidenum">
              <a:rPr lang="en-US"/>
              <a:pPr>
                <a:defRPr/>
              </a:pPr>
              <a:t>‹#›</a:t>
            </a:fld>
            <a:endParaRPr lang="en-US"/>
          </a:p>
        </p:txBody>
      </p:sp>
    </p:spTree>
    <p:extLst>
      <p:ext uri="{BB962C8B-B14F-4D97-AF65-F5344CB8AC3E}">
        <p14:creationId xmlns:p14="http://schemas.microsoft.com/office/powerpoint/2010/main" val="2327628335"/>
      </p:ext>
    </p:extLst>
  </p:cSld>
  <p:clrMapOvr>
    <a:masterClrMapping/>
  </p:clrMapOvr>
  <p:transition>
    <p:wipe dir="d"/>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65563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18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41986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77284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84103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29111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9672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75052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4B729BAA-F165-4B16-AC79-6EFECB95290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855890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477EDD3C-F8C2-4B93-93C7-01F885EB9821}"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85205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9ECC087-243C-4087-980E-AAEA0E7BE2CA}" type="slidenum">
              <a:rPr lang="en-US"/>
              <a:pPr>
                <a:defRPr/>
              </a:pPr>
              <a:t>‹#›</a:t>
            </a:fld>
            <a:endParaRPr lang="en-US"/>
          </a:p>
        </p:txBody>
      </p:sp>
    </p:spTree>
    <p:extLst>
      <p:ext uri="{BB962C8B-B14F-4D97-AF65-F5344CB8AC3E}">
        <p14:creationId xmlns:p14="http://schemas.microsoft.com/office/powerpoint/2010/main" val="1192236552"/>
      </p:ext>
    </p:extLst>
  </p:cSld>
  <p:clrMapOvr>
    <a:masterClrMapping/>
  </p:clrMapOvr>
  <p:transition>
    <p:wipe dir="d"/>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0E8A8B47-26DC-4ABB-ACF5-D27264F856F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325812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17FADDB6-CAAA-4BE3-B213-6DAF53D04E9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061106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srgbClr val="FFFFFF"/>
              </a:solidFill>
            </a:endParaRPr>
          </a:p>
        </p:txBody>
      </p:sp>
      <p:sp>
        <p:nvSpPr>
          <p:cNvPr id="8" name="Footer Placeholder 7"/>
          <p:cNvSpPr>
            <a:spLocks noGrp="1"/>
          </p:cNvSpPr>
          <p:nvPr>
            <p:ph type="ftr" sz="quarter" idx="11"/>
          </p:nvPr>
        </p:nvSpPr>
        <p:spPr/>
        <p:txBody>
          <a:bodyPr/>
          <a:lstStyle/>
          <a:p>
            <a:endParaRPr lang="en-US">
              <a:solidFill>
                <a:srgbClr val="FFFFFF"/>
              </a:solidFill>
            </a:endParaRPr>
          </a:p>
        </p:txBody>
      </p:sp>
      <p:sp>
        <p:nvSpPr>
          <p:cNvPr id="9" name="Slide Number Placeholder 8"/>
          <p:cNvSpPr>
            <a:spLocks noGrp="1"/>
          </p:cNvSpPr>
          <p:nvPr>
            <p:ph type="sldNum" sz="quarter" idx="12"/>
          </p:nvPr>
        </p:nvSpPr>
        <p:spPr/>
        <p:txBody>
          <a:bodyPr/>
          <a:lstStyle/>
          <a:p>
            <a:fld id="{0692B4BC-F039-4C81-8E6F-6E91915E9D00}"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603948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02857E73-4F49-4DC8-9C32-0F723110B26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323503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FFFFFF"/>
              </a:solidFill>
            </a:endParaRPr>
          </a:p>
        </p:txBody>
      </p:sp>
      <p:sp>
        <p:nvSpPr>
          <p:cNvPr id="3" name="Footer Placeholder 2"/>
          <p:cNvSpPr>
            <a:spLocks noGrp="1"/>
          </p:cNvSpPr>
          <p:nvPr>
            <p:ph type="ftr" sz="quarter" idx="11"/>
          </p:nvPr>
        </p:nvSpPr>
        <p:spPr/>
        <p:txBody>
          <a:bodyPr/>
          <a:lstStyle/>
          <a:p>
            <a:endParaRPr lang="en-US">
              <a:solidFill>
                <a:srgbClr val="FFFFFF"/>
              </a:solidFill>
            </a:endParaRPr>
          </a:p>
        </p:txBody>
      </p:sp>
      <p:sp>
        <p:nvSpPr>
          <p:cNvPr id="4" name="Slide Number Placeholder 3"/>
          <p:cNvSpPr>
            <a:spLocks noGrp="1"/>
          </p:cNvSpPr>
          <p:nvPr>
            <p:ph type="sldNum" sz="quarter" idx="12"/>
          </p:nvPr>
        </p:nvSpPr>
        <p:spPr/>
        <p:txBody>
          <a:bodyPr/>
          <a:lstStyle/>
          <a:p>
            <a:fld id="{66E122F5-1679-473A-B423-2ABF8DB4687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404580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0BC3AF2B-1E86-4C23-9469-2F3E333F3AB4}"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12028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B8ED7079-A8E6-4F60-A8BF-61564F86EC2D}"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817037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12F862E2-3B80-4641-927C-194AC214992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7290223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357B5243-F72A-4C26-BAA4-8BCB85BC3F0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95552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4B729BAA-F165-4B16-AC79-6EFECB95290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8703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A06260-6C4C-4786-B72E-7A871EAEE37C}" type="slidenum">
              <a:rPr lang="en-US"/>
              <a:pPr>
                <a:defRPr/>
              </a:pPr>
              <a:t>‹#›</a:t>
            </a:fld>
            <a:endParaRPr lang="en-US"/>
          </a:p>
        </p:txBody>
      </p:sp>
    </p:spTree>
    <p:extLst>
      <p:ext uri="{BB962C8B-B14F-4D97-AF65-F5344CB8AC3E}">
        <p14:creationId xmlns:p14="http://schemas.microsoft.com/office/powerpoint/2010/main" val="2780197348"/>
      </p:ext>
    </p:extLst>
  </p:cSld>
  <p:clrMapOvr>
    <a:masterClrMapping/>
  </p:clrMapOvr>
  <p:transition>
    <p:wipe dir="d"/>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477EDD3C-F8C2-4B93-93C7-01F885EB9821}"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5654937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0E8A8B47-26DC-4ABB-ACF5-D27264F856F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14353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17FADDB6-CAAA-4BE3-B213-6DAF53D04E9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8819605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srgbClr val="FFFFFF"/>
              </a:solidFill>
            </a:endParaRPr>
          </a:p>
        </p:txBody>
      </p:sp>
      <p:sp>
        <p:nvSpPr>
          <p:cNvPr id="8" name="Footer Placeholder 7"/>
          <p:cNvSpPr>
            <a:spLocks noGrp="1"/>
          </p:cNvSpPr>
          <p:nvPr>
            <p:ph type="ftr" sz="quarter" idx="11"/>
          </p:nvPr>
        </p:nvSpPr>
        <p:spPr/>
        <p:txBody>
          <a:bodyPr/>
          <a:lstStyle/>
          <a:p>
            <a:endParaRPr lang="en-US">
              <a:solidFill>
                <a:srgbClr val="FFFFFF"/>
              </a:solidFill>
            </a:endParaRPr>
          </a:p>
        </p:txBody>
      </p:sp>
      <p:sp>
        <p:nvSpPr>
          <p:cNvPr id="9" name="Slide Number Placeholder 8"/>
          <p:cNvSpPr>
            <a:spLocks noGrp="1"/>
          </p:cNvSpPr>
          <p:nvPr>
            <p:ph type="sldNum" sz="quarter" idx="12"/>
          </p:nvPr>
        </p:nvSpPr>
        <p:spPr/>
        <p:txBody>
          <a:bodyPr/>
          <a:lstStyle/>
          <a:p>
            <a:fld id="{0692B4BC-F039-4C81-8E6F-6E91915E9D00}"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131053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02857E73-4F49-4DC8-9C32-0F723110B26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048635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FFFFFF"/>
              </a:solidFill>
            </a:endParaRPr>
          </a:p>
        </p:txBody>
      </p:sp>
      <p:sp>
        <p:nvSpPr>
          <p:cNvPr id="3" name="Footer Placeholder 2"/>
          <p:cNvSpPr>
            <a:spLocks noGrp="1"/>
          </p:cNvSpPr>
          <p:nvPr>
            <p:ph type="ftr" sz="quarter" idx="11"/>
          </p:nvPr>
        </p:nvSpPr>
        <p:spPr/>
        <p:txBody>
          <a:bodyPr/>
          <a:lstStyle/>
          <a:p>
            <a:endParaRPr lang="en-US">
              <a:solidFill>
                <a:srgbClr val="FFFFFF"/>
              </a:solidFill>
            </a:endParaRPr>
          </a:p>
        </p:txBody>
      </p:sp>
      <p:sp>
        <p:nvSpPr>
          <p:cNvPr id="4" name="Slide Number Placeholder 3"/>
          <p:cNvSpPr>
            <a:spLocks noGrp="1"/>
          </p:cNvSpPr>
          <p:nvPr>
            <p:ph type="sldNum" sz="quarter" idx="12"/>
          </p:nvPr>
        </p:nvSpPr>
        <p:spPr/>
        <p:txBody>
          <a:bodyPr/>
          <a:lstStyle/>
          <a:p>
            <a:fld id="{66E122F5-1679-473A-B423-2ABF8DB4687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1966553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0BC3AF2B-1E86-4C23-9469-2F3E333F3AB4}"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488272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B8ED7079-A8E6-4F60-A8BF-61564F86EC2D}"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9409583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12F862E2-3B80-4641-927C-194AC214992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9992975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357B5243-F72A-4C26-BAA4-8BCB85BC3F0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72848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9C295B-B928-42B2-BB40-AB19BC45E461}" type="slidenum">
              <a:rPr lang="en-US"/>
              <a:pPr>
                <a:defRPr/>
              </a:pPr>
              <a:t>‹#›</a:t>
            </a:fld>
            <a:endParaRPr lang="en-US"/>
          </a:p>
        </p:txBody>
      </p:sp>
    </p:spTree>
    <p:extLst>
      <p:ext uri="{BB962C8B-B14F-4D97-AF65-F5344CB8AC3E}">
        <p14:creationId xmlns:p14="http://schemas.microsoft.com/office/powerpoint/2010/main" val="1732594765"/>
      </p:ext>
    </p:extLst>
  </p:cSld>
  <p:clrMapOvr>
    <a:masterClrMapping/>
  </p:clrMapOvr>
  <p:transition>
    <p:wipe dir="d"/>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4B729BAA-F165-4B16-AC79-6EFECB95290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1740293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477EDD3C-F8C2-4B93-93C7-01F885EB9821}"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140691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0E8A8B47-26DC-4ABB-ACF5-D27264F856F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9004460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17FADDB6-CAAA-4BE3-B213-6DAF53D04E9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380277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srgbClr val="FFFFFF"/>
              </a:solidFill>
            </a:endParaRPr>
          </a:p>
        </p:txBody>
      </p:sp>
      <p:sp>
        <p:nvSpPr>
          <p:cNvPr id="8" name="Footer Placeholder 7"/>
          <p:cNvSpPr>
            <a:spLocks noGrp="1"/>
          </p:cNvSpPr>
          <p:nvPr>
            <p:ph type="ftr" sz="quarter" idx="11"/>
          </p:nvPr>
        </p:nvSpPr>
        <p:spPr/>
        <p:txBody>
          <a:bodyPr/>
          <a:lstStyle/>
          <a:p>
            <a:endParaRPr lang="en-US">
              <a:solidFill>
                <a:srgbClr val="FFFFFF"/>
              </a:solidFill>
            </a:endParaRPr>
          </a:p>
        </p:txBody>
      </p:sp>
      <p:sp>
        <p:nvSpPr>
          <p:cNvPr id="9" name="Slide Number Placeholder 8"/>
          <p:cNvSpPr>
            <a:spLocks noGrp="1"/>
          </p:cNvSpPr>
          <p:nvPr>
            <p:ph type="sldNum" sz="quarter" idx="12"/>
          </p:nvPr>
        </p:nvSpPr>
        <p:spPr/>
        <p:txBody>
          <a:bodyPr/>
          <a:lstStyle/>
          <a:p>
            <a:fld id="{0692B4BC-F039-4C81-8E6F-6E91915E9D00}"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98828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02857E73-4F49-4DC8-9C32-0F723110B26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309351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FFFFFF"/>
              </a:solidFill>
            </a:endParaRPr>
          </a:p>
        </p:txBody>
      </p:sp>
      <p:sp>
        <p:nvSpPr>
          <p:cNvPr id="3" name="Footer Placeholder 2"/>
          <p:cNvSpPr>
            <a:spLocks noGrp="1"/>
          </p:cNvSpPr>
          <p:nvPr>
            <p:ph type="ftr" sz="quarter" idx="11"/>
          </p:nvPr>
        </p:nvSpPr>
        <p:spPr/>
        <p:txBody>
          <a:bodyPr/>
          <a:lstStyle/>
          <a:p>
            <a:endParaRPr lang="en-US">
              <a:solidFill>
                <a:srgbClr val="FFFFFF"/>
              </a:solidFill>
            </a:endParaRPr>
          </a:p>
        </p:txBody>
      </p:sp>
      <p:sp>
        <p:nvSpPr>
          <p:cNvPr id="4" name="Slide Number Placeholder 3"/>
          <p:cNvSpPr>
            <a:spLocks noGrp="1"/>
          </p:cNvSpPr>
          <p:nvPr>
            <p:ph type="sldNum" sz="quarter" idx="12"/>
          </p:nvPr>
        </p:nvSpPr>
        <p:spPr/>
        <p:txBody>
          <a:bodyPr/>
          <a:lstStyle/>
          <a:p>
            <a:fld id="{66E122F5-1679-473A-B423-2ABF8DB4687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69755530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0BC3AF2B-1E86-4C23-9469-2F3E333F3AB4}"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2582946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B8ED7079-A8E6-4F60-A8BF-61564F86EC2D}"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3582760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12F862E2-3B80-4641-927C-194AC214992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85487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33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en-US"/>
          </a:p>
        </p:txBody>
      </p:sp>
      <p:sp>
        <p:nvSpPr>
          <p:cNvPr id="1833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1833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CD0D545F-5054-415D-A4CB-4ECB580E14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wipe dir="d"/>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0D545F-5054-415D-A4CB-4ECB580E14A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27806983"/>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9" name="Rectangle 8"/>
          <p:cNvSpPr/>
          <p:nvPr/>
        </p:nvSpPr>
        <p:spPr>
          <a:xfrm>
            <a:off x="0" y="3768725"/>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2" name="Title Placeholder 1"/>
          <p:cNvSpPr>
            <a:spLocks noGrp="1"/>
          </p:cNvSpPr>
          <p:nvPr>
            <p:ph type="title"/>
          </p:nvPr>
        </p:nvSpPr>
        <p:spPr>
          <a:xfrm>
            <a:off x="1793875" y="4371975"/>
            <a:ext cx="6511925"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2061" name="Text Placeholder 2"/>
          <p:cNvSpPr>
            <a:spLocks noGrp="1"/>
          </p:cNvSpPr>
          <p:nvPr>
            <p:ph type="body" idx="1"/>
          </p:nvPr>
        </p:nvSpPr>
        <p:spPr bwMode="auto">
          <a:xfrm>
            <a:off x="1143000" y="731838"/>
            <a:ext cx="64008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black">
                  <a:lumMod val="50000"/>
                  <a:lumOff val="50000"/>
                </a:prstClr>
              </a:solidFill>
              <a:latin typeface="Arial" charset="0"/>
              <a:cs typeface="Arial" charset="0"/>
            </a:endParaRPr>
          </a:p>
        </p:txBody>
      </p:sp>
      <p:sp>
        <p:nvSpPr>
          <p:cNvPr id="5" name="Footer Placeholder 4"/>
          <p:cNvSpPr>
            <a:spLocks noGrp="1"/>
          </p:cNvSpPr>
          <p:nvPr>
            <p:ph type="ftr" sz="quarter" idx="3"/>
          </p:nvPr>
        </p:nvSpPr>
        <p:spPr>
          <a:xfrm>
            <a:off x="457200" y="6172200"/>
            <a:ext cx="33528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black">
                  <a:lumMod val="50000"/>
                  <a:lumOff val="50000"/>
                </a:prstClr>
              </a:solidFill>
              <a:latin typeface="Arial" charset="0"/>
              <a:cs typeface="Arial" charset="0"/>
            </a:endParaRPr>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fld id="{7F751AA3-EE16-4A02-8022-3142FE923698}" type="slidenum">
              <a:rPr lang="en-US">
                <a:solidFill>
                  <a:prstClr val="black">
                    <a:lumMod val="50000"/>
                    <a:lumOff val="50000"/>
                  </a:prstClr>
                </a:solidFill>
                <a:latin typeface="Arial" charset="0"/>
                <a:cs typeface="Arial" charset="0"/>
              </a:rPr>
              <a:pPr defTabSz="449263" eaLnBrk="0" fontAlgn="base" hangingPunct="0">
                <a:spcBef>
                  <a:spcPct val="0"/>
                </a:spcBef>
                <a:spcAft>
                  <a:spcPct val="0"/>
                </a:spcAft>
                <a:buClr>
                  <a:srgbClr val="000000"/>
                </a:buClr>
                <a:buSzPct val="100000"/>
                <a:buFont typeface="Times New Roman" pitchFamily="18" charset="0"/>
                <a:buNone/>
                <a:defRPr/>
              </a:pPr>
              <a:t>‹#›</a:t>
            </a:fld>
            <a:endParaRPr lang="en-US">
              <a:solidFill>
                <a:prstClr val="black">
                  <a:lumMod val="50000"/>
                  <a:lumOff val="50000"/>
                </a:prstClr>
              </a:solidFill>
              <a:latin typeface="Arial" charset="0"/>
              <a:cs typeface="Arial" charset="0"/>
            </a:endParaRPr>
          </a:p>
        </p:txBody>
      </p:sp>
    </p:spTree>
    <p:extLst>
      <p:ext uri="{BB962C8B-B14F-4D97-AF65-F5344CB8AC3E}">
        <p14:creationId xmlns:p14="http://schemas.microsoft.com/office/powerpoint/2010/main" val="3248949394"/>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Lst>
  <p:hf hdr="0" ftr="0" dt="0"/>
  <p:txStyles>
    <p:titleStyle>
      <a:lvl1pPr marL="319088" indent="-319088" algn="r" rtl="0" eaLnBrk="0" fontAlgn="base" hangingPunct="0">
        <a:spcBef>
          <a:spcPct val="0"/>
        </a:spcBef>
        <a:spcAft>
          <a:spcPct val="0"/>
        </a:spcAft>
        <a:buClr>
          <a:srgbClr val="C3260C"/>
        </a:buClr>
        <a:buSzPct val="128000"/>
        <a:buFont typeface="Georgia" pitchFamily="18" charset="0"/>
        <a:buChar char="*"/>
        <a:defRPr sz="4600" b="1"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2pPr>
      <a:lvl3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3pPr>
      <a:lvl4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4pPr>
      <a:lvl5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563" algn="l" rtl="0" eaLnBrk="0" fontAlgn="base" hangingPunct="0">
        <a:spcBef>
          <a:spcPct val="20000"/>
        </a:spcBef>
        <a:spcAft>
          <a:spcPts val="300"/>
        </a:spcAft>
        <a:buClr>
          <a:srgbClr val="C3260C"/>
        </a:buClr>
        <a:buSzPct val="130000"/>
        <a:buFont typeface="Georgia" pitchFamily="18" charset="0"/>
        <a:buChar char="*"/>
        <a:defRPr sz="2200" kern="1200">
          <a:solidFill>
            <a:srgbClr val="404040"/>
          </a:solidFill>
          <a:latin typeface="+mn-lt"/>
          <a:ea typeface="+mn-ea"/>
          <a:cs typeface="+mn-cs"/>
        </a:defRPr>
      </a:lvl1pPr>
      <a:lvl2pPr marL="547688" indent="-182563" algn="l" rtl="0" eaLnBrk="0" fontAlgn="base" hangingPunct="0">
        <a:spcBef>
          <a:spcPct val="20000"/>
        </a:spcBef>
        <a:spcAft>
          <a:spcPts val="300"/>
        </a:spcAft>
        <a:buClr>
          <a:srgbClr val="C3260C"/>
        </a:buClr>
        <a:buSzPct val="130000"/>
        <a:buFont typeface="Georgia" pitchFamily="18" charset="0"/>
        <a:buChar char="*"/>
        <a:defRPr sz="2000" kern="1200">
          <a:solidFill>
            <a:srgbClr val="404040"/>
          </a:solidFill>
          <a:latin typeface="+mn-lt"/>
          <a:ea typeface="+mn-ea"/>
          <a:cs typeface="+mn-cs"/>
        </a:defRPr>
      </a:lvl2pPr>
      <a:lvl3pPr marL="822325" indent="-182563" algn="l" rtl="0" eaLnBrk="0" fontAlgn="base" hangingPunct="0">
        <a:spcBef>
          <a:spcPct val="20000"/>
        </a:spcBef>
        <a:spcAft>
          <a:spcPts val="300"/>
        </a:spcAft>
        <a:buClr>
          <a:srgbClr val="C3260C"/>
        </a:buClr>
        <a:buSzPct val="130000"/>
        <a:buFont typeface="Georgia" pitchFamily="18" charset="0"/>
        <a:buChar char="*"/>
        <a:defRPr kern="1200">
          <a:solidFill>
            <a:srgbClr val="404040"/>
          </a:solidFill>
          <a:latin typeface="+mn-lt"/>
          <a:ea typeface="+mn-ea"/>
          <a:cs typeface="+mn-cs"/>
        </a:defRPr>
      </a:lvl3pPr>
      <a:lvl4pPr marL="1096963" indent="-182563" algn="l" rtl="0" eaLnBrk="0" fontAlgn="base" hangingPunct="0">
        <a:spcBef>
          <a:spcPct val="20000"/>
        </a:spcBef>
        <a:spcAft>
          <a:spcPts val="300"/>
        </a:spcAft>
        <a:buClr>
          <a:srgbClr val="C3260C"/>
        </a:buClr>
        <a:buSzPct val="130000"/>
        <a:buFont typeface="Georgia" pitchFamily="18" charset="0"/>
        <a:buChar char="*"/>
        <a:defRPr sz="1600" kern="1200">
          <a:solidFill>
            <a:srgbClr val="404040"/>
          </a:solidFill>
          <a:latin typeface="+mn-lt"/>
          <a:ea typeface="+mn-ea"/>
          <a:cs typeface="+mn-cs"/>
        </a:defRPr>
      </a:lvl4pPr>
      <a:lvl5pPr marL="1389063" indent="-182563" algn="l" rtl="0" eaLnBrk="0" fontAlgn="base" hangingPunct="0">
        <a:spcBef>
          <a:spcPct val="20000"/>
        </a:spcBef>
        <a:spcAft>
          <a:spcPts val="300"/>
        </a:spcAft>
        <a:buClr>
          <a:srgbClr val="C3260C"/>
        </a:buClr>
        <a:buSzPct val="130000"/>
        <a:buFont typeface="Georgia" pitchFamily="18" charset="0"/>
        <a:buChar char="*"/>
        <a:defRPr sz="1400" kern="1200">
          <a:solidFill>
            <a:srgbClr val="404040"/>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22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en-US"/>
          </a:p>
        </p:txBody>
      </p:sp>
      <p:sp>
        <p:nvSpPr>
          <p:cNvPr id="1822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1822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086D4231-D39F-433C-9620-0AAE50D9CDE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wipe dir="d"/>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5603B96-19A4-4ABF-B819-5478AC45EB21}"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151161597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defTabSz="457200"/>
            <a:fld id="{8A24BF4C-9CA2-423E-B4F6-7F55918723CE}" type="datetime1">
              <a:rPr lang="fr-FR" smtClean="0">
                <a:ea typeface="ＭＳ Ｐゴシック" charset="-128"/>
                <a:cs typeface="+mn-cs"/>
              </a:rPr>
              <a:pPr defTabSz="457200"/>
              <a:t>22/09/2025</a:t>
            </a:fld>
            <a:endParaRPr lang="en-US">
              <a:ea typeface="ＭＳ Ｐゴシック" charset="-128"/>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pPr defTabSz="457200"/>
            <a:endParaRPr lang="en-US">
              <a:ea typeface="ＭＳ Ｐゴシック" charset="-128"/>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defTabSz="457200"/>
            <a:fld id="{AE2053D5-6219-41C3-8D16-FE99C84E3D09}" type="slidenum">
              <a:rPr lang="en-US" smtClean="0">
                <a:ea typeface="ＭＳ Ｐゴシック" charset="-128"/>
                <a:cs typeface="+mn-cs"/>
              </a:rPr>
              <a:pPr defTabSz="457200"/>
              <a:t>‹#›</a:t>
            </a:fld>
            <a:endParaRPr lang="en-US">
              <a:ea typeface="ＭＳ Ｐゴシック" charset="-128"/>
              <a:cs typeface="+mn-cs"/>
            </a:endParaRPr>
          </a:p>
        </p:txBody>
      </p:sp>
    </p:spTree>
    <p:extLst>
      <p:ext uri="{BB962C8B-B14F-4D97-AF65-F5344CB8AC3E}">
        <p14:creationId xmlns:p14="http://schemas.microsoft.com/office/powerpoint/2010/main" val="1378189290"/>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9" name="Rectangle 8"/>
          <p:cNvSpPr/>
          <p:nvPr/>
        </p:nvSpPr>
        <p:spPr>
          <a:xfrm>
            <a:off x="0" y="3768725"/>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2" name="Title Placeholder 1"/>
          <p:cNvSpPr>
            <a:spLocks noGrp="1"/>
          </p:cNvSpPr>
          <p:nvPr>
            <p:ph type="title"/>
          </p:nvPr>
        </p:nvSpPr>
        <p:spPr>
          <a:xfrm>
            <a:off x="1793899" y="4371975"/>
            <a:ext cx="6511925"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2061" name="Text Placeholder 2"/>
          <p:cNvSpPr>
            <a:spLocks noGrp="1"/>
          </p:cNvSpPr>
          <p:nvPr>
            <p:ph type="body" idx="1"/>
          </p:nvPr>
        </p:nvSpPr>
        <p:spPr bwMode="auto">
          <a:xfrm>
            <a:off x="1143000" y="731886"/>
            <a:ext cx="64008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0" y="6172248"/>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endParaRPr lang="en-US" dirty="0">
              <a:solidFill>
                <a:prstClr val="black">
                  <a:lumMod val="50000"/>
                  <a:lumOff val="50000"/>
                </a:prstClr>
              </a:solidFill>
            </a:endParaRPr>
          </a:p>
        </p:txBody>
      </p:sp>
      <p:sp>
        <p:nvSpPr>
          <p:cNvPr id="5" name="Footer Placeholder 4"/>
          <p:cNvSpPr>
            <a:spLocks noGrp="1"/>
          </p:cNvSpPr>
          <p:nvPr>
            <p:ph type="ftr" sz="quarter" idx="3"/>
          </p:nvPr>
        </p:nvSpPr>
        <p:spPr>
          <a:xfrm>
            <a:off x="457200" y="6172248"/>
            <a:ext cx="33528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endParaRPr lang="en-US">
              <a:solidFill>
                <a:prstClr val="black">
                  <a:lumMod val="50000"/>
                  <a:lumOff val="50000"/>
                </a:prstClr>
              </a:solidFill>
            </a:endParaRPr>
          </a:p>
        </p:txBody>
      </p:sp>
      <p:sp>
        <p:nvSpPr>
          <p:cNvPr id="6" name="Slide Number Placeholder 5"/>
          <p:cNvSpPr>
            <a:spLocks noGrp="1"/>
          </p:cNvSpPr>
          <p:nvPr>
            <p:ph type="sldNum" sz="quarter" idx="4"/>
          </p:nvPr>
        </p:nvSpPr>
        <p:spPr>
          <a:xfrm>
            <a:off x="3810000" y="6172248"/>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fld id="{7F751AA3-EE16-4A02-8022-3142FE923698}" type="slidenum">
              <a:rPr lang="en-US">
                <a:solidFill>
                  <a:prstClr val="black">
                    <a:lumMod val="50000"/>
                    <a:lumOff val="50000"/>
                  </a:prstClr>
                </a:solidFill>
              </a:rPr>
              <a:pPr defTabSz="449263" eaLnBrk="0" hangingPunct="0">
                <a:buClr>
                  <a:srgbClr val="000000"/>
                </a:buClr>
                <a:buSzPct val="100000"/>
                <a:buFont typeface="Times New Roman" pitchFamily="18" charset="0"/>
                <a:buNone/>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81825813"/>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hdr="0" ftr="0" dt="0"/>
  <p:txStyles>
    <p:titleStyle>
      <a:lvl1pPr marL="319088" indent="-319088" algn="r" rtl="0" eaLnBrk="0" fontAlgn="base" hangingPunct="0">
        <a:spcBef>
          <a:spcPct val="0"/>
        </a:spcBef>
        <a:spcAft>
          <a:spcPct val="0"/>
        </a:spcAft>
        <a:buClr>
          <a:srgbClr val="C3260C"/>
        </a:buClr>
        <a:buSzPct val="128000"/>
        <a:buFont typeface="Georgia" pitchFamily="18" charset="0"/>
        <a:buChar char="*"/>
        <a:defRPr sz="4600" b="1"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2pPr>
      <a:lvl3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3pPr>
      <a:lvl4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4pPr>
      <a:lvl5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563" algn="l" rtl="0" eaLnBrk="0" fontAlgn="base" hangingPunct="0">
        <a:spcBef>
          <a:spcPct val="20000"/>
        </a:spcBef>
        <a:spcAft>
          <a:spcPts val="300"/>
        </a:spcAft>
        <a:buClr>
          <a:srgbClr val="C3260C"/>
        </a:buClr>
        <a:buSzPct val="130000"/>
        <a:buFont typeface="Georgia" pitchFamily="18" charset="0"/>
        <a:buChar char="*"/>
        <a:defRPr sz="2200" kern="1200">
          <a:solidFill>
            <a:srgbClr val="404040"/>
          </a:solidFill>
          <a:latin typeface="+mn-lt"/>
          <a:ea typeface="+mn-ea"/>
          <a:cs typeface="+mn-cs"/>
        </a:defRPr>
      </a:lvl1pPr>
      <a:lvl2pPr marL="547688" indent="-182563" algn="l" rtl="0" eaLnBrk="0" fontAlgn="base" hangingPunct="0">
        <a:spcBef>
          <a:spcPct val="20000"/>
        </a:spcBef>
        <a:spcAft>
          <a:spcPts val="300"/>
        </a:spcAft>
        <a:buClr>
          <a:srgbClr val="C3260C"/>
        </a:buClr>
        <a:buSzPct val="130000"/>
        <a:buFont typeface="Georgia" pitchFamily="18" charset="0"/>
        <a:buChar char="*"/>
        <a:defRPr sz="2000" kern="1200">
          <a:solidFill>
            <a:srgbClr val="404040"/>
          </a:solidFill>
          <a:latin typeface="+mn-lt"/>
          <a:ea typeface="+mn-ea"/>
          <a:cs typeface="+mn-cs"/>
        </a:defRPr>
      </a:lvl2pPr>
      <a:lvl3pPr marL="822325" indent="-182563" algn="l" rtl="0" eaLnBrk="0" fontAlgn="base" hangingPunct="0">
        <a:spcBef>
          <a:spcPct val="20000"/>
        </a:spcBef>
        <a:spcAft>
          <a:spcPts val="300"/>
        </a:spcAft>
        <a:buClr>
          <a:srgbClr val="C3260C"/>
        </a:buClr>
        <a:buSzPct val="130000"/>
        <a:buFont typeface="Georgia" pitchFamily="18" charset="0"/>
        <a:buChar char="*"/>
        <a:defRPr kern="1200">
          <a:solidFill>
            <a:srgbClr val="404040"/>
          </a:solidFill>
          <a:latin typeface="+mn-lt"/>
          <a:ea typeface="+mn-ea"/>
          <a:cs typeface="+mn-cs"/>
        </a:defRPr>
      </a:lvl3pPr>
      <a:lvl4pPr marL="1096963" indent="-182563" algn="l" rtl="0" eaLnBrk="0" fontAlgn="base" hangingPunct="0">
        <a:spcBef>
          <a:spcPct val="20000"/>
        </a:spcBef>
        <a:spcAft>
          <a:spcPts val="300"/>
        </a:spcAft>
        <a:buClr>
          <a:srgbClr val="C3260C"/>
        </a:buClr>
        <a:buSzPct val="130000"/>
        <a:buFont typeface="Georgia" pitchFamily="18" charset="0"/>
        <a:buChar char="*"/>
        <a:defRPr sz="1600" kern="1200">
          <a:solidFill>
            <a:srgbClr val="404040"/>
          </a:solidFill>
          <a:latin typeface="+mn-lt"/>
          <a:ea typeface="+mn-ea"/>
          <a:cs typeface="+mn-cs"/>
        </a:defRPr>
      </a:lvl4pPr>
      <a:lvl5pPr marL="1389063" indent="-182563" algn="l" rtl="0" eaLnBrk="0" fontAlgn="base" hangingPunct="0">
        <a:spcBef>
          <a:spcPct val="20000"/>
        </a:spcBef>
        <a:spcAft>
          <a:spcPts val="300"/>
        </a:spcAft>
        <a:buClr>
          <a:srgbClr val="C3260C"/>
        </a:buClr>
        <a:buSzPct val="130000"/>
        <a:buFont typeface="Georgia" pitchFamily="18" charset="0"/>
        <a:buChar char="*"/>
        <a:defRPr sz="1400" kern="1200">
          <a:solidFill>
            <a:srgbClr val="404040"/>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5603B96-19A4-4ABF-B819-5478AC45EB21}"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1187501112"/>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0D545F-5054-415D-A4CB-4ECB580E14A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86996042"/>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0D545F-5054-415D-A4CB-4ECB580E14A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0571481"/>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0D545F-5054-415D-A4CB-4ECB580E14A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13377060"/>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hyperlink" Target="https://runestone.academy/runestone/books/published/pythonds/SortSearch/Hashing.html#tbl-hashvalues1" TargetMode="External"/><Relationship Id="rId1" Type="http://schemas.openxmlformats.org/officeDocument/2006/relationships/slideLayout" Target="../slideLayouts/slideLayout10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1.png"/><Relationship Id="rId1" Type="http://schemas.openxmlformats.org/officeDocument/2006/relationships/slideLayout" Target="../slideLayouts/slideLayout10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3"/>
          <p:cNvSpPr>
            <a:spLocks noGrp="1"/>
          </p:cNvSpPr>
          <p:nvPr>
            <p:ph type="subTitle" idx="1"/>
          </p:nvPr>
        </p:nvSpPr>
        <p:spPr>
          <a:xfrm>
            <a:off x="1600200" y="4871544"/>
            <a:ext cx="6400800" cy="1529256"/>
          </a:xfrm>
        </p:spPr>
        <p:txBody>
          <a:bodyPr rtlCol="0">
            <a:normAutofit fontScale="92500" lnSpcReduction="10000"/>
          </a:bodyPr>
          <a:lstStyle/>
          <a:p>
            <a:pPr eaLnBrk="1" fontAlgn="auto" hangingPunct="1">
              <a:buClr>
                <a:schemeClr val="accent6">
                  <a:lumMod val="75000"/>
                </a:schemeClr>
              </a:buClr>
              <a:defRPr/>
            </a:pPr>
            <a:endParaRPr lang="en-US" b="1" dirty="0">
              <a:solidFill>
                <a:schemeClr val="tx1"/>
              </a:solidFill>
            </a:endParaRPr>
          </a:p>
          <a:p>
            <a:pPr algn="ctr" eaLnBrk="1" fontAlgn="auto" hangingPunct="1">
              <a:buClr>
                <a:schemeClr val="accent6">
                  <a:lumMod val="75000"/>
                </a:schemeClr>
              </a:buClr>
              <a:defRPr/>
            </a:pPr>
            <a:r>
              <a:rPr lang="en-US" sz="3200" b="1" dirty="0" smtClean="0">
                <a:solidFill>
                  <a:srgbClr val="002060"/>
                </a:solidFill>
                <a:effectLst>
                  <a:outerShdw blurRad="38100" dist="38100" dir="2700000" algn="tl">
                    <a:srgbClr val="000000">
                      <a:alpha val="43137"/>
                    </a:srgbClr>
                  </a:outerShdw>
                </a:effectLst>
              </a:rPr>
              <a:t>Lecture-32</a:t>
            </a:r>
            <a:endParaRPr lang="en-US" sz="3200" b="1" dirty="0">
              <a:solidFill>
                <a:srgbClr val="002060"/>
              </a:solidFill>
              <a:effectLst>
                <a:outerShdw blurRad="38100" dist="38100" dir="2700000" algn="tl">
                  <a:srgbClr val="000000">
                    <a:alpha val="43137"/>
                  </a:srgbClr>
                </a:outerShdw>
              </a:effectLst>
            </a:endParaRPr>
          </a:p>
          <a:p>
            <a:pPr algn="ctr" eaLnBrk="1" fontAlgn="auto" hangingPunct="1">
              <a:buClr>
                <a:schemeClr val="accent6">
                  <a:lumMod val="75000"/>
                </a:schemeClr>
              </a:buClr>
              <a:defRPr/>
            </a:pPr>
            <a:r>
              <a:rPr lang="en-US" sz="3200" b="1" dirty="0">
                <a:solidFill>
                  <a:srgbClr val="002060"/>
                </a:solidFill>
                <a:effectLst>
                  <a:outerShdw blurRad="38100" dist="38100" dir="2700000" algn="tl">
                    <a:srgbClr val="000000">
                      <a:alpha val="43137"/>
                    </a:srgbClr>
                  </a:outerShdw>
                </a:effectLst>
              </a:rPr>
              <a:t>Date: </a:t>
            </a:r>
            <a:r>
              <a:rPr lang="en-US" sz="3200" b="1" dirty="0" smtClean="0">
                <a:solidFill>
                  <a:srgbClr val="002060"/>
                </a:solidFill>
                <a:effectLst>
                  <a:outerShdw blurRad="38100" dist="38100" dir="2700000" algn="tl">
                    <a:srgbClr val="000000">
                      <a:alpha val="43137"/>
                    </a:srgbClr>
                  </a:outerShdw>
                </a:effectLst>
              </a:rPr>
              <a:t>//</a:t>
            </a:r>
            <a:endParaRPr lang="en-US" dirty="0">
              <a:solidFill>
                <a:schemeClr val="tx1"/>
              </a:solidFill>
            </a:endParaRPr>
          </a:p>
        </p:txBody>
      </p:sp>
      <p:sp>
        <p:nvSpPr>
          <p:cNvPr id="3074" name="Title 2"/>
          <p:cNvSpPr>
            <a:spLocks noGrp="1"/>
          </p:cNvSpPr>
          <p:nvPr>
            <p:ph type="ctrTitle"/>
          </p:nvPr>
        </p:nvSpPr>
        <p:spPr>
          <a:xfrm>
            <a:off x="533400" y="725213"/>
            <a:ext cx="8077200" cy="4432027"/>
          </a:xfrm>
        </p:spPr>
        <p:txBody>
          <a:bodyPr/>
          <a:lstStyle/>
          <a:p>
            <a:pPr marL="182880" indent="0" algn="ctr" eaLnBrk="1" fontAlgn="auto" hangingPunct="1">
              <a:spcAft>
                <a:spcPts val="0"/>
              </a:spcAft>
              <a:buClr>
                <a:schemeClr val="accent6">
                  <a:lumMod val="75000"/>
                </a:schemeClr>
              </a:buClr>
              <a:buNone/>
              <a:defRPr/>
            </a:pPr>
            <a: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t>Data Structures</a:t>
            </a:r>
            <a:b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t/>
            </a:r>
            <a:b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ICT-1211</a:t>
            </a:r>
            <a:b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
            </a:r>
            <a:b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Information and Communication Technology</a:t>
            </a:r>
          </a:p>
        </p:txBody>
      </p:sp>
      <p:sp>
        <p:nvSpPr>
          <p:cNvPr id="2" name="Slide Number Placeholder 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1D62340-A1EA-4CE0-A397-B868A3BF73D1}" type="slidenum">
              <a:rPr kumimoji="0" lang="en-US" sz="1200" b="1" i="0" u="none" strike="noStrike" kern="1200" cap="none" spc="0" normalizeH="0" baseline="0" noProof="0" smtClean="0">
                <a:ln>
                  <a:noFill/>
                </a:ln>
                <a:solidFill>
                  <a:prstClr val="black">
                    <a:lumMod val="50000"/>
                    <a:lumOff val="50000"/>
                  </a:prstClr>
                </a:solidFill>
                <a:effectLst/>
                <a:uLnTx/>
                <a:uFillTx/>
                <a:latin typeface="Trebuchet MS"/>
                <a:ea typeface="+mn-ea"/>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200" b="1" i="0" u="none" strike="noStrike" kern="1200" cap="none" spc="0" normalizeH="0" baseline="0" noProof="0">
              <a:ln>
                <a:noFill/>
              </a:ln>
              <a:solidFill>
                <a:prstClr val="black">
                  <a:lumMod val="50000"/>
                  <a:lumOff val="50000"/>
                </a:prstClr>
              </a:solidFill>
              <a:effectLst/>
              <a:uLnTx/>
              <a:uFillTx/>
              <a:latin typeface="Trebuchet MS"/>
              <a:ea typeface="+mn-ea"/>
              <a:cs typeface="Arial" charset="0"/>
            </a:endParaRPr>
          </a:p>
        </p:txBody>
      </p:sp>
    </p:spTree>
    <p:extLst>
      <p:ext uri="{BB962C8B-B14F-4D97-AF65-F5344CB8AC3E}">
        <p14:creationId xmlns:p14="http://schemas.microsoft.com/office/powerpoint/2010/main" val="3297418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Hashing</a:t>
            </a:r>
          </a:p>
        </p:txBody>
      </p:sp>
      <p:sp>
        <p:nvSpPr>
          <p:cNvPr id="3" name="Content Placeholder 2"/>
          <p:cNvSpPr>
            <a:spLocks noGrp="1"/>
          </p:cNvSpPr>
          <p:nvPr>
            <p:ph idx="1"/>
          </p:nvPr>
        </p:nvSpPr>
        <p:spPr>
          <a:xfrm>
            <a:off x="457200" y="1628750"/>
            <a:ext cx="8229600" cy="4497413"/>
          </a:xfrm>
        </p:spPr>
        <p:txBody>
          <a:bodyPr>
            <a:normAutofit/>
          </a:bodyPr>
          <a:lstStyle/>
          <a:p>
            <a:pPr marL="0" indent="0" algn="just">
              <a:buNone/>
            </a:pPr>
            <a:r>
              <a:rPr lang="en-US" sz="2800" dirty="0"/>
              <a:t>Assume that you have an object and you want to assign a </a:t>
            </a:r>
            <a:r>
              <a:rPr lang="en-US" sz="2800" dirty="0">
                <a:solidFill>
                  <a:srgbClr val="FF0000"/>
                </a:solidFill>
              </a:rPr>
              <a:t>key</a:t>
            </a:r>
            <a:r>
              <a:rPr lang="en-US" sz="2800" dirty="0"/>
              <a:t> to it to make searching easy. To store the key/value pair, you can use a simple array like a data structure where keys (integers) can be used directly as an index to store values. However, in cases where the keys are large and cannot be used directly as an index, you should use </a:t>
            </a:r>
            <a:r>
              <a:rPr lang="en-US" sz="2800" i="1" dirty="0"/>
              <a:t>hashing</a:t>
            </a:r>
            <a:r>
              <a:rPr lang="en-US" sz="2800" dirty="0"/>
              <a:t>. </a:t>
            </a:r>
          </a:p>
          <a:p>
            <a:pPr marL="0" indent="0" algn="just">
              <a:buNone/>
            </a:pPr>
            <a:endParaRPr lang="en-US" sz="2400" dirty="0"/>
          </a:p>
          <a:p>
            <a:pPr marL="0" indent="0" algn="just">
              <a:buNone/>
            </a:pPr>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10</a:t>
            </a:fld>
            <a:endParaRPr lang="en-US" dirty="0">
              <a:solidFill>
                <a:srgbClr val="FFFFFF"/>
              </a:solidFill>
            </a:endParaRPr>
          </a:p>
        </p:txBody>
      </p:sp>
    </p:spTree>
    <p:extLst>
      <p:ext uri="{BB962C8B-B14F-4D97-AF65-F5344CB8AC3E}">
        <p14:creationId xmlns:p14="http://schemas.microsoft.com/office/powerpoint/2010/main" val="309217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Why Hashing?</a:t>
            </a:r>
          </a:p>
        </p:txBody>
      </p:sp>
      <p:sp>
        <p:nvSpPr>
          <p:cNvPr id="3" name="Content Placeholder 2"/>
          <p:cNvSpPr>
            <a:spLocks noGrp="1"/>
          </p:cNvSpPr>
          <p:nvPr>
            <p:ph idx="1"/>
          </p:nvPr>
        </p:nvSpPr>
        <p:spPr>
          <a:xfrm>
            <a:off x="457200" y="1412720"/>
            <a:ext cx="8229600" cy="4713443"/>
          </a:xfrm>
        </p:spPr>
        <p:txBody>
          <a:bodyPr>
            <a:normAutofit/>
          </a:bodyPr>
          <a:lstStyle/>
          <a:p>
            <a:pPr marL="0" indent="0" algn="just">
              <a:buNone/>
            </a:pPr>
            <a:r>
              <a:rPr lang="en-US" sz="2800" dirty="0"/>
              <a:t>Imagine you run a company with 20,000 employees. Also imagine you have an up-to-date table called </a:t>
            </a:r>
            <a:r>
              <a:rPr lang="en-US" sz="2800" i="1" dirty="0">
                <a:solidFill>
                  <a:srgbClr val="FF0000"/>
                </a:solidFill>
              </a:rPr>
              <a:t>Employees</a:t>
            </a:r>
            <a:r>
              <a:rPr lang="en-US" sz="2800" dirty="0"/>
              <a:t> that contains key personal information like first name, last name, address, salary, and so on. If you were to run a query to retrieve personal information for the employee with the last name </a:t>
            </a:r>
            <a:r>
              <a:rPr lang="en-US" sz="2800" i="1" dirty="0" err="1"/>
              <a:t>Ziganto</a:t>
            </a:r>
            <a:r>
              <a:rPr lang="en-US" sz="2800" dirty="0"/>
              <a:t>, </a:t>
            </a:r>
            <a:r>
              <a:rPr lang="en-US" sz="2800" dirty="0">
                <a:solidFill>
                  <a:srgbClr val="FF0000"/>
                </a:solidFill>
              </a:rPr>
              <a:t>how long would it take?</a:t>
            </a:r>
          </a:p>
          <a:p>
            <a:pPr marL="0" indent="0" algn="just">
              <a:buNone/>
            </a:pPr>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11</a:t>
            </a:fld>
            <a:endParaRPr lang="en-US">
              <a:solidFill>
                <a:srgbClr val="FFFFFF"/>
              </a:solidFill>
            </a:endParaRPr>
          </a:p>
        </p:txBody>
      </p:sp>
    </p:spTree>
    <p:extLst>
      <p:ext uri="{BB962C8B-B14F-4D97-AF65-F5344CB8AC3E}">
        <p14:creationId xmlns:p14="http://schemas.microsoft.com/office/powerpoint/2010/main" val="4041418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Why Hashing?</a:t>
            </a:r>
          </a:p>
        </p:txBody>
      </p:sp>
      <p:sp>
        <p:nvSpPr>
          <p:cNvPr id="3" name="Content Placeholder 2"/>
          <p:cNvSpPr>
            <a:spLocks noGrp="1"/>
          </p:cNvSpPr>
          <p:nvPr>
            <p:ph idx="1"/>
          </p:nvPr>
        </p:nvSpPr>
        <p:spPr>
          <a:xfrm>
            <a:off x="457200" y="1412720"/>
            <a:ext cx="8229600" cy="4713443"/>
          </a:xfrm>
        </p:spPr>
        <p:txBody>
          <a:bodyPr>
            <a:normAutofit/>
          </a:bodyPr>
          <a:lstStyle/>
          <a:p>
            <a:pPr marL="0" indent="0" algn="just">
              <a:buNone/>
            </a:pPr>
            <a:r>
              <a:rPr lang="en-US" sz="2800" dirty="0"/>
              <a:t>It depends how you stored the table. If you stored it as a list of lists where your master list is the table and the sub lists include key information about each individual employee, then your lookup time can be very long. How long exactly? You have to consider the worst case scenario. Here, there are 20,000 employees. </a:t>
            </a:r>
            <a:r>
              <a:rPr lang="en-US" sz="2800" dirty="0">
                <a:solidFill>
                  <a:srgbClr val="FF0000"/>
                </a:solidFill>
              </a:rPr>
              <a:t>Let’s assume the table is sorted alphabetically by last name.</a:t>
            </a:r>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12</a:t>
            </a:fld>
            <a:endParaRPr lang="en-US">
              <a:solidFill>
                <a:srgbClr val="FFFFFF"/>
              </a:solidFill>
            </a:endParaRPr>
          </a:p>
        </p:txBody>
      </p:sp>
    </p:spTree>
    <p:extLst>
      <p:ext uri="{BB962C8B-B14F-4D97-AF65-F5344CB8AC3E}">
        <p14:creationId xmlns:p14="http://schemas.microsoft.com/office/powerpoint/2010/main" val="2489302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Why Hashing?</a:t>
            </a:r>
          </a:p>
        </p:txBody>
      </p:sp>
      <p:sp>
        <p:nvSpPr>
          <p:cNvPr id="3" name="Content Placeholder 2"/>
          <p:cNvSpPr>
            <a:spLocks noGrp="1"/>
          </p:cNvSpPr>
          <p:nvPr>
            <p:ph idx="1"/>
          </p:nvPr>
        </p:nvSpPr>
        <p:spPr>
          <a:xfrm>
            <a:off x="457200" y="1412720"/>
            <a:ext cx="8229600" cy="4713443"/>
          </a:xfrm>
        </p:spPr>
        <p:txBody>
          <a:bodyPr>
            <a:normAutofit/>
          </a:bodyPr>
          <a:lstStyle/>
          <a:p>
            <a:pPr marL="0" indent="0" algn="just">
              <a:buNone/>
            </a:pPr>
            <a:r>
              <a:rPr lang="en-US" sz="2800" dirty="0"/>
              <a:t>Therefore, </a:t>
            </a:r>
            <a:r>
              <a:rPr lang="en-US" sz="2800" i="1" dirty="0" err="1"/>
              <a:t>Ziganto</a:t>
            </a:r>
            <a:r>
              <a:rPr lang="en-US" sz="2800" dirty="0"/>
              <a:t> is somewhere near the end, maybe even the last entry. The best we can do with this type of table is a </a:t>
            </a:r>
            <a:r>
              <a:rPr lang="en-US" sz="2800" i="1" dirty="0"/>
              <a:t>linear search</a:t>
            </a:r>
            <a:r>
              <a:rPr lang="en-US" sz="2800" dirty="0"/>
              <a:t>, meaning we check to see if the first entry for last name is </a:t>
            </a:r>
            <a:r>
              <a:rPr lang="en-US" sz="2800" i="1" dirty="0" err="1"/>
              <a:t>Ziganto</a:t>
            </a:r>
            <a:r>
              <a:rPr lang="en-US" sz="2800" dirty="0"/>
              <a:t>. If it is, great, we can stop. If not, move on to the next last name and check it. You keep doing this until you find the last name </a:t>
            </a:r>
            <a:r>
              <a:rPr lang="en-US" sz="2800" i="1" dirty="0" err="1"/>
              <a:t>Ziganto</a:t>
            </a:r>
            <a:r>
              <a:rPr lang="en-US" sz="2800" dirty="0"/>
              <a:t> or you exhaust your list. </a:t>
            </a:r>
            <a:r>
              <a:rPr lang="en-US" sz="2800" dirty="0">
                <a:solidFill>
                  <a:srgbClr val="FF0000"/>
                </a:solidFill>
              </a:rPr>
              <a:t>The worst case scenario is a full search of the table</a:t>
            </a:r>
            <a:r>
              <a:rPr lang="en-US" sz="2800" dirty="0"/>
              <a:t>. If you’re familiar with Big O notation, then you know the time complexity is O(n).</a:t>
            </a:r>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13</a:t>
            </a:fld>
            <a:endParaRPr lang="en-US">
              <a:solidFill>
                <a:srgbClr val="FFFFFF"/>
              </a:solidFill>
            </a:endParaRPr>
          </a:p>
        </p:txBody>
      </p:sp>
    </p:spTree>
    <p:extLst>
      <p:ext uri="{BB962C8B-B14F-4D97-AF65-F5344CB8AC3E}">
        <p14:creationId xmlns:p14="http://schemas.microsoft.com/office/powerpoint/2010/main" val="1065528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Why Hashing?</a:t>
            </a:r>
          </a:p>
        </p:txBody>
      </p:sp>
      <p:sp>
        <p:nvSpPr>
          <p:cNvPr id="3" name="Content Placeholder 2"/>
          <p:cNvSpPr>
            <a:spLocks noGrp="1"/>
          </p:cNvSpPr>
          <p:nvPr>
            <p:ph idx="1"/>
          </p:nvPr>
        </p:nvSpPr>
        <p:spPr>
          <a:xfrm>
            <a:off x="457200" y="1412720"/>
            <a:ext cx="8229600" cy="4713443"/>
          </a:xfrm>
        </p:spPr>
        <p:txBody>
          <a:bodyPr>
            <a:normAutofit/>
          </a:bodyPr>
          <a:lstStyle/>
          <a:p>
            <a:pPr marL="0" indent="0" algn="just">
              <a:buNone/>
            </a:pPr>
            <a:r>
              <a:rPr lang="en-US" sz="2800" dirty="0"/>
              <a:t>Given modern computing systems, this process of searching 20,000 last names is not a big deal. But imagine you had millions or billions of values to search through. The search time grows linearly with the number of items, hence the term </a:t>
            </a:r>
            <a:r>
              <a:rPr lang="en-US" sz="2800" i="1" dirty="0"/>
              <a:t>linear search</a:t>
            </a:r>
            <a:r>
              <a:rPr lang="en-US" sz="2800" dirty="0"/>
              <a:t>. Clearly, this is not optimal. In fact, it’s extraordinarily bad.</a:t>
            </a:r>
          </a:p>
          <a:p>
            <a:pPr marL="0" indent="0" algn="just">
              <a:buNone/>
            </a:pPr>
            <a:endParaRPr lang="en-US" sz="2800" dirty="0"/>
          </a:p>
          <a:p>
            <a:pPr marL="0" indent="0" algn="just">
              <a:buNone/>
            </a:pPr>
            <a:r>
              <a:rPr lang="en-US" sz="2800" dirty="0"/>
              <a:t>The good news is that there’s a MUCH better way to do this and it’s called </a:t>
            </a:r>
            <a:r>
              <a:rPr lang="en-US" sz="2800" b="1" dirty="0"/>
              <a:t>hashing</a:t>
            </a:r>
            <a:r>
              <a:rPr lang="en-US" sz="2800" dirty="0"/>
              <a:t>.</a:t>
            </a:r>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14</a:t>
            </a:fld>
            <a:endParaRPr lang="en-US">
              <a:solidFill>
                <a:srgbClr val="FFFFFF"/>
              </a:solidFill>
            </a:endParaRPr>
          </a:p>
        </p:txBody>
      </p:sp>
    </p:spTree>
    <p:extLst>
      <p:ext uri="{BB962C8B-B14F-4D97-AF65-F5344CB8AC3E}">
        <p14:creationId xmlns:p14="http://schemas.microsoft.com/office/powerpoint/2010/main" val="3536592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Why Hashing?</a:t>
            </a:r>
          </a:p>
        </p:txBody>
      </p:sp>
      <p:sp>
        <p:nvSpPr>
          <p:cNvPr id="3" name="Content Placeholder 2"/>
          <p:cNvSpPr>
            <a:spLocks noGrp="1"/>
          </p:cNvSpPr>
          <p:nvPr>
            <p:ph idx="1"/>
          </p:nvPr>
        </p:nvSpPr>
        <p:spPr>
          <a:xfrm>
            <a:off x="457200" y="1412720"/>
            <a:ext cx="8229600" cy="4713443"/>
          </a:xfrm>
        </p:spPr>
        <p:txBody>
          <a:bodyPr>
            <a:normAutofit fontScale="92500"/>
          </a:bodyPr>
          <a:lstStyle/>
          <a:p>
            <a:pPr algn="just"/>
            <a:r>
              <a:rPr lang="en-US" sz="2400" dirty="0"/>
              <a:t>Suppose we have a very large data set stored in an array. </a:t>
            </a:r>
          </a:p>
          <a:p>
            <a:pPr algn="just"/>
            <a:r>
              <a:rPr lang="en-US" sz="2400" dirty="0"/>
              <a:t> The amount of time required to look up an element in the array is either O(log n) or O( n) based on whether the array is sorted or not. </a:t>
            </a:r>
          </a:p>
          <a:p>
            <a:pPr algn="just"/>
            <a:r>
              <a:rPr lang="en-US" sz="2400" dirty="0"/>
              <a:t> If the array is sorted then a technique such as binary search can be used to search the array. Otherwise, the array must be searched linearly.</a:t>
            </a:r>
          </a:p>
          <a:p>
            <a:pPr algn="just"/>
            <a:r>
              <a:rPr lang="en-US" sz="2400" dirty="0"/>
              <a:t>Either case may not be desirable if we need to process a very large data set.</a:t>
            </a:r>
          </a:p>
          <a:p>
            <a:pPr algn="just"/>
            <a:r>
              <a:rPr lang="en-US" sz="2400" dirty="0"/>
              <a:t>Therefore we discuss a new technique called hashing that allows us to update and retrieve any entry in </a:t>
            </a:r>
            <a:r>
              <a:rPr lang="en-US" sz="2400" dirty="0">
                <a:solidFill>
                  <a:srgbClr val="FF0000"/>
                </a:solidFill>
              </a:rPr>
              <a:t>constant time O(1).</a:t>
            </a:r>
          </a:p>
          <a:p>
            <a:pPr algn="just"/>
            <a:r>
              <a:rPr lang="en-US" sz="2400" dirty="0">
                <a:solidFill>
                  <a:srgbClr val="FF0000"/>
                </a:solidFill>
              </a:rPr>
              <a:t>The constant time or O(1) performance means, the amount of time to perform the operation does not depend on data size n. </a:t>
            </a:r>
          </a:p>
          <a:p>
            <a:pPr algn="just"/>
            <a:endParaRPr lang="en-US" sz="2400" dirty="0"/>
          </a:p>
          <a:p>
            <a:pPr marL="0" indent="0" algn="just">
              <a:buNone/>
            </a:pPr>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15</a:t>
            </a:fld>
            <a:endParaRPr lang="en-US">
              <a:solidFill>
                <a:srgbClr val="FFFFFF"/>
              </a:solidFill>
            </a:endParaRPr>
          </a:p>
        </p:txBody>
      </p:sp>
    </p:spTree>
    <p:extLst>
      <p:ext uri="{BB962C8B-B14F-4D97-AF65-F5344CB8AC3E}">
        <p14:creationId xmlns:p14="http://schemas.microsoft.com/office/powerpoint/2010/main" val="1642247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Definition</a:t>
            </a:r>
          </a:p>
        </p:txBody>
      </p:sp>
      <p:sp>
        <p:nvSpPr>
          <p:cNvPr id="3" name="Content Placeholder 2"/>
          <p:cNvSpPr>
            <a:spLocks noGrp="1"/>
          </p:cNvSpPr>
          <p:nvPr>
            <p:ph idx="1"/>
          </p:nvPr>
        </p:nvSpPr>
        <p:spPr>
          <a:xfrm>
            <a:off x="457200" y="1412720"/>
            <a:ext cx="8229600" cy="4713443"/>
          </a:xfrm>
        </p:spPr>
        <p:txBody>
          <a:bodyPr>
            <a:normAutofit/>
          </a:bodyPr>
          <a:lstStyle/>
          <a:p>
            <a:pPr algn="just"/>
            <a:r>
              <a:rPr lang="en-US" sz="2800" b="1" dirty="0"/>
              <a:t>Hashing:</a:t>
            </a:r>
            <a:r>
              <a:rPr lang="en-US" sz="2800" dirty="0"/>
              <a:t> the conversion of a key to a numeric value with the goal of saving or returning a specific record in an array, table, database, etc.</a:t>
            </a:r>
          </a:p>
          <a:p>
            <a:pPr algn="just"/>
            <a:r>
              <a:rPr lang="en-US" sz="2800" b="1" dirty="0"/>
              <a:t>Key:</a:t>
            </a:r>
            <a:r>
              <a:rPr lang="en-US" sz="2800" dirty="0"/>
              <a:t> any unique, immutable value (e.g. string, integer, tuple) used in hashing.</a:t>
            </a:r>
          </a:p>
          <a:p>
            <a:pPr algn="just"/>
            <a:r>
              <a:rPr lang="en-US" sz="2800" b="1" dirty="0"/>
              <a:t>Hash Key:</a:t>
            </a:r>
            <a:r>
              <a:rPr lang="en-US" sz="2800" dirty="0"/>
              <a:t> the numeric value returned from a hash function.</a:t>
            </a:r>
          </a:p>
          <a:p>
            <a:pPr algn="just"/>
            <a:r>
              <a:rPr lang="en-US" sz="2800" b="1" dirty="0"/>
              <a:t>Hash Function:</a:t>
            </a:r>
            <a:r>
              <a:rPr lang="en-US" sz="2800" dirty="0"/>
              <a:t> the process of converting a key to a hash key.</a:t>
            </a:r>
          </a:p>
          <a:p>
            <a:pPr algn="just"/>
            <a:endParaRPr lang="en-US" sz="28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16</a:t>
            </a:fld>
            <a:endParaRPr lang="en-US" dirty="0">
              <a:solidFill>
                <a:srgbClr val="FFFFFF"/>
              </a:solidFill>
            </a:endParaRPr>
          </a:p>
        </p:txBody>
      </p:sp>
    </p:spTree>
    <p:extLst>
      <p:ext uri="{BB962C8B-B14F-4D97-AF65-F5344CB8AC3E}">
        <p14:creationId xmlns:p14="http://schemas.microsoft.com/office/powerpoint/2010/main" val="935596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t>Hash function</a:t>
            </a:r>
            <a:endParaRPr lang="en-US" sz="36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412720"/>
            <a:ext cx="8229600" cy="4713443"/>
          </a:xfrm>
        </p:spPr>
        <p:txBody>
          <a:bodyPr>
            <a:normAutofit/>
          </a:bodyPr>
          <a:lstStyle/>
          <a:p>
            <a:pPr marL="0" indent="0" algn="just">
              <a:buNone/>
            </a:pPr>
            <a:r>
              <a:rPr lang="en-US" sz="2400" dirty="0"/>
              <a:t>To achieve a good hashing mechanism, It is important to have a good hash function with the following basic requirements: </a:t>
            </a:r>
          </a:p>
          <a:p>
            <a:pPr marL="0" indent="0" algn="just">
              <a:buNone/>
            </a:pPr>
            <a:endParaRPr lang="en-US" sz="2400" dirty="0"/>
          </a:p>
          <a:p>
            <a:pPr marL="457200" lvl="0" indent="-457200" algn="just">
              <a:buFont typeface="+mj-lt"/>
              <a:buAutoNum type="arabicPeriod"/>
            </a:pPr>
            <a:r>
              <a:rPr lang="en-US" sz="2400" b="1" dirty="0"/>
              <a:t>Easy to compute: </a:t>
            </a:r>
            <a:r>
              <a:rPr lang="en-US" sz="2400" dirty="0"/>
              <a:t>It should be easy to compute and must not become an algorithm in itself.</a:t>
            </a:r>
          </a:p>
          <a:p>
            <a:pPr marL="457200" lvl="0" indent="-457200" algn="just">
              <a:buFont typeface="+mj-lt"/>
              <a:buAutoNum type="arabicPeriod"/>
            </a:pPr>
            <a:r>
              <a:rPr lang="en-US" sz="2400" b="1" dirty="0"/>
              <a:t>Uniform distribution</a:t>
            </a:r>
            <a:r>
              <a:rPr lang="en-US" sz="2400" dirty="0"/>
              <a:t>: It should provide a uniform distribution across the hash table and should not result in clustering.</a:t>
            </a:r>
          </a:p>
          <a:p>
            <a:pPr marL="457200" lvl="0" indent="-457200" algn="just">
              <a:buFont typeface="+mj-lt"/>
              <a:buAutoNum type="arabicPeriod"/>
            </a:pPr>
            <a:r>
              <a:rPr lang="en-US" sz="2400" b="1" dirty="0"/>
              <a:t>Less collisions</a:t>
            </a:r>
            <a:r>
              <a:rPr lang="en-US" sz="2400" dirty="0"/>
              <a:t>: Collisions occur when pairs of elements are mapped to the same hash value. These should be avoided.</a:t>
            </a:r>
          </a:p>
          <a:p>
            <a:pPr marL="0" indent="0" algn="just">
              <a:buNone/>
            </a:pPr>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17</a:t>
            </a:fld>
            <a:endParaRPr lang="en-US" dirty="0">
              <a:solidFill>
                <a:srgbClr val="FFFFFF"/>
              </a:solidFill>
            </a:endParaRPr>
          </a:p>
        </p:txBody>
      </p:sp>
    </p:spTree>
    <p:extLst>
      <p:ext uri="{BB962C8B-B14F-4D97-AF65-F5344CB8AC3E}">
        <p14:creationId xmlns:p14="http://schemas.microsoft.com/office/powerpoint/2010/main" val="4003797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Map Data Structure</a:t>
            </a:r>
          </a:p>
        </p:txBody>
      </p:sp>
      <p:sp>
        <p:nvSpPr>
          <p:cNvPr id="3" name="Content Placeholder 2"/>
          <p:cNvSpPr>
            <a:spLocks noGrp="1"/>
          </p:cNvSpPr>
          <p:nvPr>
            <p:ph idx="1"/>
          </p:nvPr>
        </p:nvSpPr>
        <p:spPr>
          <a:xfrm>
            <a:off x="457200" y="1412720"/>
            <a:ext cx="8229600" cy="4713443"/>
          </a:xfrm>
        </p:spPr>
        <p:txBody>
          <a:bodyPr>
            <a:normAutofit lnSpcReduction="10000"/>
          </a:bodyPr>
          <a:lstStyle/>
          <a:p>
            <a:pPr algn="just"/>
            <a:r>
              <a:rPr lang="en-US" sz="2400" dirty="0"/>
              <a:t>In a mathematical sense, a map is a relation between two sets.</a:t>
            </a:r>
          </a:p>
          <a:p>
            <a:pPr algn="just"/>
            <a:r>
              <a:rPr lang="en-US" sz="2400" dirty="0"/>
              <a:t> We can define Map M as a set of pairs, where each pair is of the form  (key, value), where for given a key, we can find a value using some kind of a “function” that maps keys to values.</a:t>
            </a:r>
          </a:p>
          <a:p>
            <a:pPr algn="just"/>
            <a:r>
              <a:rPr lang="en-US" sz="2400" dirty="0"/>
              <a:t> The key for a given object can be calculated using a function called a </a:t>
            </a:r>
            <a:r>
              <a:rPr lang="en-US" sz="2400" dirty="0">
                <a:solidFill>
                  <a:srgbClr val="FF0000"/>
                </a:solidFill>
              </a:rPr>
              <a:t>hash function. </a:t>
            </a:r>
          </a:p>
          <a:p>
            <a:pPr algn="just"/>
            <a:r>
              <a:rPr lang="en-US" sz="2400" dirty="0"/>
              <a:t>In hashing, large keys are converted into small keys by using </a:t>
            </a:r>
            <a:r>
              <a:rPr lang="en-US" sz="2400" b="1" dirty="0"/>
              <a:t>hash functions</a:t>
            </a:r>
            <a:r>
              <a:rPr lang="en-US" sz="2400" dirty="0"/>
              <a:t>. </a:t>
            </a:r>
          </a:p>
          <a:p>
            <a:pPr algn="just"/>
            <a:r>
              <a:rPr lang="en-US" sz="2400" dirty="0"/>
              <a:t>The values are then stored in a data structure called </a:t>
            </a:r>
            <a:r>
              <a:rPr lang="en-US" sz="2400" b="1" dirty="0"/>
              <a:t>hash table</a:t>
            </a:r>
            <a:r>
              <a:rPr lang="en-US" sz="2400" dirty="0"/>
              <a:t>. </a:t>
            </a:r>
          </a:p>
          <a:p>
            <a:pPr marL="0" indent="0" algn="just">
              <a:buNone/>
            </a:pPr>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18</a:t>
            </a:fld>
            <a:endParaRPr lang="en-US">
              <a:solidFill>
                <a:srgbClr val="FFFFFF"/>
              </a:solidFill>
            </a:endParaRPr>
          </a:p>
        </p:txBody>
      </p:sp>
    </p:spTree>
    <p:extLst>
      <p:ext uri="{BB962C8B-B14F-4D97-AF65-F5344CB8AC3E}">
        <p14:creationId xmlns:p14="http://schemas.microsoft.com/office/powerpoint/2010/main" val="1883772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Map Data Structure</a:t>
            </a:r>
          </a:p>
        </p:txBody>
      </p:sp>
      <p:sp>
        <p:nvSpPr>
          <p:cNvPr id="3" name="Content Placeholder 2"/>
          <p:cNvSpPr>
            <a:spLocks noGrp="1"/>
          </p:cNvSpPr>
          <p:nvPr>
            <p:ph idx="1"/>
          </p:nvPr>
        </p:nvSpPr>
        <p:spPr>
          <a:xfrm>
            <a:off x="457200" y="1412720"/>
            <a:ext cx="8229600" cy="4713443"/>
          </a:xfrm>
        </p:spPr>
        <p:txBody>
          <a:bodyPr>
            <a:normAutofit/>
          </a:bodyPr>
          <a:lstStyle/>
          <a:p>
            <a:pPr algn="just"/>
            <a:r>
              <a:rPr lang="en-US" sz="2400" dirty="0"/>
              <a:t>we can think of an array as a Map where key is the index and value is the value at that index. For example, given an array A, if i is the key, then we can find the value by simply looking up A[i]. </a:t>
            </a:r>
          </a:p>
          <a:p>
            <a:pPr marL="0" indent="0" algn="just">
              <a:buNone/>
            </a:pPr>
            <a:endParaRPr lang="en-US" sz="2400" dirty="0"/>
          </a:p>
          <a:p>
            <a:pPr algn="just"/>
            <a:r>
              <a:rPr lang="en-US" sz="2400" dirty="0"/>
              <a:t>The idea of hashing is to </a:t>
            </a:r>
            <a:r>
              <a:rPr lang="en-US" sz="2400" dirty="0">
                <a:solidFill>
                  <a:srgbClr val="FF0000"/>
                </a:solidFill>
              </a:rPr>
              <a:t>distribute entries</a:t>
            </a:r>
            <a:r>
              <a:rPr lang="en-US" sz="2400" dirty="0"/>
              <a:t> (key/value pairs) </a:t>
            </a:r>
            <a:r>
              <a:rPr lang="en-US" sz="2400" dirty="0">
                <a:solidFill>
                  <a:srgbClr val="0000CC"/>
                </a:solidFill>
              </a:rPr>
              <a:t>uniformly</a:t>
            </a:r>
            <a:r>
              <a:rPr lang="en-US" sz="2400" dirty="0"/>
              <a:t> across an array. Each element is assigned a key (converted key). By using that key you can access the element in </a:t>
            </a:r>
            <a:r>
              <a:rPr lang="en-US" sz="2400" b="1" dirty="0"/>
              <a:t>O(1)</a:t>
            </a:r>
            <a:r>
              <a:rPr lang="en-US" sz="2400" dirty="0"/>
              <a:t> time. Using the key, the algorithm (hash function) computes an index that suggests where an entry can be found or inserted.</a:t>
            </a:r>
          </a:p>
          <a:p>
            <a:pPr algn="just"/>
            <a:endParaRPr lang="en-US" sz="2400" dirty="0"/>
          </a:p>
          <a:p>
            <a:pPr algn="just"/>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19</a:t>
            </a:fld>
            <a:endParaRPr lang="en-US">
              <a:solidFill>
                <a:srgbClr val="FFFFFF"/>
              </a:solidFill>
            </a:endParaRPr>
          </a:p>
        </p:txBody>
      </p:sp>
    </p:spTree>
    <p:extLst>
      <p:ext uri="{BB962C8B-B14F-4D97-AF65-F5344CB8AC3E}">
        <p14:creationId xmlns:p14="http://schemas.microsoft.com/office/powerpoint/2010/main" val="2793780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7480" y="2852920"/>
            <a:ext cx="7849090" cy="922780"/>
          </a:xfrm>
        </p:spPr>
        <p:txBody>
          <a:bodyPr/>
          <a:lstStyle/>
          <a:p>
            <a:pPr marL="0" indent="0" algn="ctr">
              <a:buNone/>
            </a:pPr>
            <a:r>
              <a:rPr lang="en-US" sz="4400" dirty="0">
                <a:solidFill>
                  <a:srgbClr val="FF0000"/>
                </a:solidFill>
              </a:rPr>
              <a:t>Sorting and Searching</a:t>
            </a:r>
          </a:p>
        </p:txBody>
      </p:sp>
      <p:sp>
        <p:nvSpPr>
          <p:cNvPr id="2" name="Slide Number Placeholder 1"/>
          <p:cNvSpPr>
            <a:spLocks noGrp="1"/>
          </p:cNvSpPr>
          <p:nvPr>
            <p:ph type="sldNum" sz="quarter" idx="12"/>
          </p:nvPr>
        </p:nvSpPr>
        <p:spPr/>
        <p:txBody>
          <a:bodyPr/>
          <a:lstStyle/>
          <a:p>
            <a:pPr>
              <a:defRPr/>
            </a:pPr>
            <a:fld id="{B1D62340-A1EA-4CE0-A397-B868A3BF73D1}" type="slidenum">
              <a:rPr lang="en-US" smtClean="0">
                <a:solidFill>
                  <a:prstClr val="black">
                    <a:lumMod val="50000"/>
                    <a:lumOff val="50000"/>
                  </a:prstClr>
                </a:solidFill>
              </a:rPr>
              <a:pPr>
                <a:defRPr/>
              </a:pPr>
              <a:t>2</a:t>
            </a:fld>
            <a:endParaRPr lang="en-US">
              <a:solidFill>
                <a:prstClr val="black">
                  <a:lumMod val="50000"/>
                  <a:lumOff val="50000"/>
                </a:prstClr>
              </a:solidFill>
            </a:endParaRPr>
          </a:p>
        </p:txBody>
      </p:sp>
    </p:spTree>
    <p:extLst>
      <p:ext uri="{BB962C8B-B14F-4D97-AF65-F5344CB8AC3E}">
        <p14:creationId xmlns:p14="http://schemas.microsoft.com/office/powerpoint/2010/main" val="1687706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Map Data Structure</a:t>
            </a:r>
          </a:p>
        </p:txBody>
      </p:sp>
      <p:sp>
        <p:nvSpPr>
          <p:cNvPr id="3" name="Content Placeholder 2"/>
          <p:cNvSpPr>
            <a:spLocks noGrp="1"/>
          </p:cNvSpPr>
          <p:nvPr>
            <p:ph idx="1"/>
          </p:nvPr>
        </p:nvSpPr>
        <p:spPr>
          <a:xfrm>
            <a:off x="457200" y="1412720"/>
            <a:ext cx="8229600" cy="4713443"/>
          </a:xfrm>
        </p:spPr>
        <p:txBody>
          <a:bodyPr>
            <a:normAutofit fontScale="92500"/>
          </a:bodyPr>
          <a:lstStyle/>
          <a:p>
            <a:pPr marL="0" indent="0" algn="just">
              <a:buNone/>
            </a:pPr>
            <a:r>
              <a:rPr lang="en-US" sz="2800" dirty="0"/>
              <a:t>Hashing is implemented in two steps:</a:t>
            </a:r>
          </a:p>
          <a:p>
            <a:pPr marL="0" indent="0" algn="just">
              <a:buNone/>
            </a:pPr>
            <a:endParaRPr lang="en-US" sz="2800" dirty="0"/>
          </a:p>
          <a:p>
            <a:pPr marL="457200" lvl="0" indent="-457200" algn="just">
              <a:buFont typeface="+mj-lt"/>
              <a:buAutoNum type="arabicPeriod"/>
            </a:pPr>
            <a:r>
              <a:rPr lang="en-US" sz="2800" dirty="0"/>
              <a:t>An element is converted into an integer by using a hash function. This element can be used as an </a:t>
            </a:r>
            <a:r>
              <a:rPr lang="en-US" sz="2800" dirty="0">
                <a:solidFill>
                  <a:srgbClr val="FF0000"/>
                </a:solidFill>
              </a:rPr>
              <a:t>index </a:t>
            </a:r>
            <a:r>
              <a:rPr lang="en-US" sz="2800" dirty="0"/>
              <a:t>to store the original element, which falls into the hash table.</a:t>
            </a:r>
          </a:p>
          <a:p>
            <a:pPr marL="457200" lvl="0" indent="-457200" algn="just">
              <a:buFont typeface="+mj-lt"/>
              <a:buAutoNum type="arabicPeriod"/>
            </a:pPr>
            <a:endParaRPr lang="en-US" sz="2800" dirty="0"/>
          </a:p>
          <a:p>
            <a:pPr marL="457200" lvl="0" indent="-457200">
              <a:buFont typeface="+mj-lt"/>
              <a:buAutoNum type="arabicPeriod"/>
            </a:pPr>
            <a:r>
              <a:rPr lang="en-US" sz="2800" dirty="0"/>
              <a:t>The element is stored in the hash table where it can be quickly retrieved using hashed key.</a:t>
            </a:r>
          </a:p>
          <a:p>
            <a:pPr marL="0" indent="0">
              <a:buNone/>
            </a:pPr>
            <a:r>
              <a:rPr lang="en-US" sz="2800" dirty="0"/>
              <a:t>	hash = </a:t>
            </a:r>
            <a:r>
              <a:rPr lang="en-US" sz="2800" dirty="0" err="1"/>
              <a:t>hashfunc</a:t>
            </a:r>
            <a:r>
              <a:rPr lang="en-US" sz="2800" dirty="0"/>
              <a:t>(key)</a:t>
            </a:r>
            <a:br>
              <a:rPr lang="en-US" sz="2800" dirty="0"/>
            </a:br>
            <a:r>
              <a:rPr lang="en-US" sz="2800" dirty="0"/>
              <a:t>	index = hash % </a:t>
            </a:r>
            <a:r>
              <a:rPr lang="en-US" sz="2800" dirty="0" err="1"/>
              <a:t>array_size</a:t>
            </a:r>
            <a:r>
              <a:rPr lang="en-US" sz="2800" dirty="0"/>
              <a:t> </a:t>
            </a:r>
          </a:p>
          <a:p>
            <a:pPr marL="0" indent="0" algn="just">
              <a:buNone/>
            </a:pPr>
            <a:endParaRPr lang="en-US" sz="2400" dirty="0"/>
          </a:p>
          <a:p>
            <a:pPr algn="just"/>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20</a:t>
            </a:fld>
            <a:endParaRPr lang="en-US">
              <a:solidFill>
                <a:srgbClr val="FFFFFF"/>
              </a:solidFill>
            </a:endParaRPr>
          </a:p>
        </p:txBody>
      </p:sp>
    </p:spTree>
    <p:extLst>
      <p:ext uri="{BB962C8B-B14F-4D97-AF65-F5344CB8AC3E}">
        <p14:creationId xmlns:p14="http://schemas.microsoft.com/office/powerpoint/2010/main" val="322394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Map Data Structure</a:t>
            </a:r>
          </a:p>
        </p:txBody>
      </p:sp>
      <p:sp>
        <p:nvSpPr>
          <p:cNvPr id="3" name="Content Placeholder 2"/>
          <p:cNvSpPr>
            <a:spLocks noGrp="1"/>
          </p:cNvSpPr>
          <p:nvPr>
            <p:ph idx="1"/>
          </p:nvPr>
        </p:nvSpPr>
        <p:spPr>
          <a:xfrm>
            <a:off x="457200" y="1412720"/>
            <a:ext cx="8229600" cy="4713443"/>
          </a:xfrm>
        </p:spPr>
        <p:txBody>
          <a:bodyPr>
            <a:normAutofit/>
          </a:bodyPr>
          <a:lstStyle/>
          <a:p>
            <a:pPr marL="0" indent="0" algn="just">
              <a:buNone/>
            </a:pPr>
            <a:r>
              <a:rPr lang="en-US" sz="2800" dirty="0"/>
              <a:t>The concept of a hash table is a generalized idea of an array where key does not have to be an integer. We can have a name as a key, or for that matter any object as the key. The trick is to find a hash function to compute an index so that an object can be stored at a specific location in a table such that it can easily be found.  </a:t>
            </a:r>
          </a:p>
          <a:p>
            <a:pPr marL="0" indent="0" algn="just">
              <a:buNone/>
            </a:pPr>
            <a:r>
              <a:rPr lang="en-US" sz="2800" dirty="0"/>
              <a:t> </a:t>
            </a:r>
          </a:p>
          <a:p>
            <a:pPr algn="just"/>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21</a:t>
            </a:fld>
            <a:endParaRPr lang="en-US">
              <a:solidFill>
                <a:srgbClr val="FFFFFF"/>
              </a:solidFill>
            </a:endParaRPr>
          </a:p>
        </p:txBody>
      </p:sp>
    </p:spTree>
    <p:extLst>
      <p:ext uri="{BB962C8B-B14F-4D97-AF65-F5344CB8AC3E}">
        <p14:creationId xmlns:p14="http://schemas.microsoft.com/office/powerpoint/2010/main" val="996920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Example</a:t>
            </a:r>
          </a:p>
        </p:txBody>
      </p:sp>
      <p:sp>
        <p:nvSpPr>
          <p:cNvPr id="3" name="Content Placeholder 2"/>
          <p:cNvSpPr>
            <a:spLocks noGrp="1"/>
          </p:cNvSpPr>
          <p:nvPr>
            <p:ph idx="1"/>
          </p:nvPr>
        </p:nvSpPr>
        <p:spPr>
          <a:xfrm>
            <a:off x="457200" y="1412720"/>
            <a:ext cx="8229600" cy="4713443"/>
          </a:xfrm>
        </p:spPr>
        <p:txBody>
          <a:bodyPr>
            <a:normAutofit lnSpcReduction="10000"/>
          </a:bodyPr>
          <a:lstStyle/>
          <a:p>
            <a:pPr marL="0" indent="0" algn="just">
              <a:buNone/>
            </a:pPr>
            <a:r>
              <a:rPr lang="en-US" sz="2400" dirty="0"/>
              <a:t>Suppose we have a set of strings {“</a:t>
            </a:r>
            <a:r>
              <a:rPr lang="en-US" sz="2400" dirty="0" err="1"/>
              <a:t>abc</a:t>
            </a:r>
            <a:r>
              <a:rPr lang="en-US" sz="2400" dirty="0"/>
              <a:t>”, “</a:t>
            </a:r>
            <a:r>
              <a:rPr lang="en-US" sz="2400" dirty="0" err="1"/>
              <a:t>def</a:t>
            </a:r>
            <a:r>
              <a:rPr lang="en-US" sz="2400" dirty="0"/>
              <a:t>”, “</a:t>
            </a:r>
            <a:r>
              <a:rPr lang="en-US" sz="2400" dirty="0" err="1"/>
              <a:t>ghi</a:t>
            </a:r>
            <a:r>
              <a:rPr lang="en-US" sz="2400" dirty="0"/>
              <a:t>”} that we’d like to store in a table. Our objective here is to find or update them quickly from a table, actually in O(1). We are not concerned about ordering them or maintaining any order at all. Let us think of a simple schema to do this. Suppose we assign “a” = 1, “b”=2, … </a:t>
            </a:r>
            <a:r>
              <a:rPr lang="en-US" sz="2400" dirty="0" err="1"/>
              <a:t>etc</a:t>
            </a:r>
            <a:r>
              <a:rPr lang="en-US" sz="2400" dirty="0"/>
              <a:t> to all alphabetical characters. We can then simply compute a number for each of the strings by using the sum of the characters as follows. </a:t>
            </a:r>
          </a:p>
          <a:p>
            <a:pPr marL="0" indent="0" algn="just">
              <a:buNone/>
            </a:pPr>
            <a:endParaRPr lang="en-US" sz="2400" dirty="0"/>
          </a:p>
          <a:p>
            <a:pPr marL="0" indent="0" algn="just">
              <a:buNone/>
            </a:pPr>
            <a:r>
              <a:rPr lang="en-US" sz="2400" dirty="0"/>
              <a:t>“</a:t>
            </a:r>
            <a:r>
              <a:rPr lang="en-US" sz="2400" dirty="0" err="1"/>
              <a:t>abc</a:t>
            </a:r>
            <a:r>
              <a:rPr lang="en-US" sz="2400" dirty="0"/>
              <a:t>” = 1 + 2 + 3=6,  </a:t>
            </a:r>
          </a:p>
          <a:p>
            <a:pPr marL="0" indent="0" algn="just">
              <a:buNone/>
            </a:pPr>
            <a:r>
              <a:rPr lang="en-US" sz="2400" dirty="0"/>
              <a:t>“</a:t>
            </a:r>
            <a:r>
              <a:rPr lang="en-US" sz="2400" dirty="0" err="1"/>
              <a:t>def</a:t>
            </a:r>
            <a:r>
              <a:rPr lang="en-US" sz="2400" dirty="0"/>
              <a:t>” = 4 + 5 + 6=15  , </a:t>
            </a:r>
          </a:p>
          <a:p>
            <a:pPr marL="0" indent="0" algn="just">
              <a:buNone/>
            </a:pPr>
            <a:r>
              <a:rPr lang="en-US" sz="2400" dirty="0"/>
              <a:t> “</a:t>
            </a:r>
            <a:r>
              <a:rPr lang="en-US" sz="2400" dirty="0" err="1"/>
              <a:t>ghi</a:t>
            </a:r>
            <a:r>
              <a:rPr lang="en-US" sz="2400" dirty="0"/>
              <a:t>” = 7 + 8 + 9=24 </a:t>
            </a:r>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22</a:t>
            </a:fld>
            <a:endParaRPr lang="en-US">
              <a:solidFill>
                <a:srgbClr val="FFFFFF"/>
              </a:solidFill>
            </a:endParaRPr>
          </a:p>
        </p:txBody>
      </p:sp>
    </p:spTree>
    <p:extLst>
      <p:ext uri="{BB962C8B-B14F-4D97-AF65-F5344CB8AC3E}">
        <p14:creationId xmlns:p14="http://schemas.microsoft.com/office/powerpoint/2010/main" val="54573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Example</a:t>
            </a:r>
          </a:p>
        </p:txBody>
      </p:sp>
      <p:sp>
        <p:nvSpPr>
          <p:cNvPr id="3" name="Content Placeholder 2"/>
          <p:cNvSpPr>
            <a:spLocks noGrp="1"/>
          </p:cNvSpPr>
          <p:nvPr>
            <p:ph idx="1"/>
          </p:nvPr>
        </p:nvSpPr>
        <p:spPr>
          <a:xfrm>
            <a:off x="457200" y="1412720"/>
            <a:ext cx="8229600" cy="4713443"/>
          </a:xfrm>
        </p:spPr>
        <p:txBody>
          <a:bodyPr>
            <a:normAutofit/>
          </a:bodyPr>
          <a:lstStyle/>
          <a:p>
            <a:pPr marL="0" indent="0" algn="just">
              <a:buNone/>
            </a:pPr>
            <a:r>
              <a:rPr lang="en-US" sz="2400" dirty="0"/>
              <a:t>If we assume that we have a table of size 5 to store these strings, we can compute the location of the string by taking the sum mod 5. So we will then store</a:t>
            </a:r>
          </a:p>
          <a:p>
            <a:pPr marL="0" indent="0" algn="just">
              <a:buNone/>
            </a:pPr>
            <a:r>
              <a:rPr lang="en-US" sz="2400" dirty="0"/>
              <a:t> “</a:t>
            </a:r>
            <a:r>
              <a:rPr lang="en-US" sz="2400" dirty="0" err="1"/>
              <a:t>abc</a:t>
            </a:r>
            <a:r>
              <a:rPr lang="en-US" sz="2400" dirty="0"/>
              <a:t>” in 6 mod 5 = 1, </a:t>
            </a:r>
          </a:p>
          <a:p>
            <a:pPr marL="0" indent="0" algn="just">
              <a:buNone/>
            </a:pPr>
            <a:r>
              <a:rPr lang="en-US" sz="2400" dirty="0"/>
              <a:t>“</a:t>
            </a:r>
            <a:r>
              <a:rPr lang="en-US" sz="2400" dirty="0" err="1"/>
              <a:t>def</a:t>
            </a:r>
            <a:r>
              <a:rPr lang="en-US" sz="2400" dirty="0"/>
              <a:t>” in 15 mod 5 = 0, and </a:t>
            </a:r>
          </a:p>
          <a:p>
            <a:pPr marL="0" indent="0" algn="just">
              <a:buNone/>
            </a:pPr>
            <a:r>
              <a:rPr lang="en-US" sz="2400" dirty="0"/>
              <a:t>“</a:t>
            </a:r>
            <a:r>
              <a:rPr lang="en-US" sz="2400" dirty="0" err="1"/>
              <a:t>ghi</a:t>
            </a:r>
            <a:r>
              <a:rPr lang="en-US" sz="2400" dirty="0"/>
              <a:t>” in 24 mod 5 = 4  in locations 1, 0 and 4 as follows. </a:t>
            </a:r>
          </a:p>
          <a:p>
            <a:pPr marL="0" indent="0" algn="just">
              <a:buNone/>
            </a:pPr>
            <a:endParaRPr lang="en-US" sz="2400" dirty="0"/>
          </a:p>
          <a:p>
            <a:pPr marL="0" indent="0" algn="just">
              <a:buNone/>
            </a:pPr>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23</a:t>
            </a:fld>
            <a:endParaRPr lang="en-US">
              <a:solidFill>
                <a:srgbClr val="FFFFFF"/>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40" y="4221110"/>
            <a:ext cx="8340833" cy="66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814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Example</a:t>
            </a:r>
          </a:p>
        </p:txBody>
      </p:sp>
      <p:sp>
        <p:nvSpPr>
          <p:cNvPr id="3" name="Content Placeholder 2"/>
          <p:cNvSpPr>
            <a:spLocks noGrp="1"/>
          </p:cNvSpPr>
          <p:nvPr>
            <p:ph idx="1"/>
          </p:nvPr>
        </p:nvSpPr>
        <p:spPr>
          <a:xfrm>
            <a:off x="457200" y="1412720"/>
            <a:ext cx="8229600" cy="4713443"/>
          </a:xfrm>
        </p:spPr>
        <p:txBody>
          <a:bodyPr>
            <a:normAutofit/>
          </a:bodyPr>
          <a:lstStyle/>
          <a:p>
            <a:pPr marL="0" indent="0" algn="just">
              <a:buNone/>
            </a:pPr>
            <a:r>
              <a:rPr lang="en-US" sz="2400" dirty="0"/>
              <a:t>Now the idea is that if we are given a string, we can immediately compute the location using a simple hash function, which is sum of the characters mod Table size. Using this hash value, we can search for the string. This seems to be great way to store a Dictionary. Therefore the idea of hashing seems to be a great way to store pairs of (key, value) in a table.</a:t>
            </a:r>
          </a:p>
          <a:p>
            <a:pPr marL="0" indent="0" algn="just">
              <a:buNone/>
            </a:pPr>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24</a:t>
            </a:fld>
            <a:endParaRPr lang="en-US">
              <a:solidFill>
                <a:srgbClr val="FFFFFF"/>
              </a:solidFill>
            </a:endParaRPr>
          </a:p>
        </p:txBody>
      </p:sp>
    </p:spTree>
    <p:extLst>
      <p:ext uri="{BB962C8B-B14F-4D97-AF65-F5344CB8AC3E}">
        <p14:creationId xmlns:p14="http://schemas.microsoft.com/office/powerpoint/2010/main" val="2046532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Hash table</a:t>
            </a:r>
          </a:p>
        </p:txBody>
      </p:sp>
      <p:sp>
        <p:nvSpPr>
          <p:cNvPr id="3" name="Content Placeholder 2"/>
          <p:cNvSpPr>
            <a:spLocks noGrp="1"/>
          </p:cNvSpPr>
          <p:nvPr>
            <p:ph idx="1"/>
          </p:nvPr>
        </p:nvSpPr>
        <p:spPr>
          <a:xfrm>
            <a:off x="457200" y="1412720"/>
            <a:ext cx="8229600" cy="4713443"/>
          </a:xfrm>
        </p:spPr>
        <p:txBody>
          <a:bodyPr>
            <a:normAutofit fontScale="92500" lnSpcReduction="10000"/>
          </a:bodyPr>
          <a:lstStyle/>
          <a:p>
            <a:pPr marL="0" indent="0" algn="just">
              <a:buNone/>
            </a:pPr>
            <a:r>
              <a:rPr lang="en-US" sz="2400" dirty="0"/>
              <a:t>A </a:t>
            </a:r>
            <a:r>
              <a:rPr lang="en-US" sz="2400" b="1" dirty="0"/>
              <a:t>hash table</a:t>
            </a:r>
            <a:r>
              <a:rPr lang="en-US" sz="2400" dirty="0"/>
              <a:t> is a collection of items which are stored in such a way as to make it easy to find them later. Each position of the hash table, often called a </a:t>
            </a:r>
            <a:r>
              <a:rPr lang="en-US" sz="2400" b="1" dirty="0"/>
              <a:t>slot</a:t>
            </a:r>
            <a:r>
              <a:rPr lang="en-US" sz="2400" dirty="0"/>
              <a:t>, can hold an item and is named by an integer value starting at 0. For example, we will have a slot named 0, a slot named 1, a slot named 2, and so on. Initially, the hash table contains no items so every slot is empty. The following figure shows a hash table of size </a:t>
            </a:r>
            <a:r>
              <a:rPr lang="en-US" sz="2400" i="1" dirty="0"/>
              <a:t>m</a:t>
            </a:r>
            <a:r>
              <a:rPr lang="en-US" sz="2400" dirty="0"/>
              <a:t>=11. In other words, there are </a:t>
            </a:r>
            <a:r>
              <a:rPr lang="en-US" sz="2400" i="1" dirty="0"/>
              <a:t>m</a:t>
            </a:r>
            <a:r>
              <a:rPr lang="en-US" sz="2400" dirty="0"/>
              <a:t> slots in the table, named 0 through 10.</a:t>
            </a:r>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endParaRPr lang="en-US" sz="2400" dirty="0"/>
          </a:p>
          <a:p>
            <a:pPr marL="0" indent="0" algn="ctr">
              <a:buNone/>
            </a:pPr>
            <a:r>
              <a:rPr lang="en-US" sz="2400" dirty="0"/>
              <a:t>Figure: Hash table with 11 empty slots</a:t>
            </a:r>
          </a:p>
          <a:p>
            <a:pPr marL="0" indent="0" algn="ctr">
              <a:buNone/>
            </a:pPr>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25</a:t>
            </a:fld>
            <a:endParaRPr lang="en-US" dirty="0">
              <a:solidFill>
                <a:srgbClr val="FFFFFF"/>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47" y="3976900"/>
            <a:ext cx="9098453" cy="139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75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Hash table</a:t>
            </a:r>
          </a:p>
        </p:txBody>
      </p:sp>
      <p:sp>
        <p:nvSpPr>
          <p:cNvPr id="3" name="Content Placeholder 2"/>
          <p:cNvSpPr>
            <a:spLocks noGrp="1"/>
          </p:cNvSpPr>
          <p:nvPr>
            <p:ph idx="1"/>
          </p:nvPr>
        </p:nvSpPr>
        <p:spPr>
          <a:xfrm>
            <a:off x="457200" y="1412720"/>
            <a:ext cx="8229600" cy="4713443"/>
          </a:xfrm>
        </p:spPr>
        <p:txBody>
          <a:bodyPr>
            <a:normAutofit/>
          </a:bodyPr>
          <a:lstStyle/>
          <a:p>
            <a:pPr marL="0" indent="0" algn="just">
              <a:buNone/>
            </a:pPr>
            <a:r>
              <a:rPr lang="en-US" sz="2400" dirty="0"/>
              <a:t>The mapping between an item and the slot where that item belongs in the hash table is called the </a:t>
            </a:r>
            <a:r>
              <a:rPr lang="en-US" sz="2400" b="1" dirty="0"/>
              <a:t>hash function</a:t>
            </a:r>
            <a:r>
              <a:rPr lang="en-US" sz="2400" dirty="0"/>
              <a:t>. The hash function will take any item in the collection and return an integer in the range of slot names, between 0 and </a:t>
            </a:r>
            <a:r>
              <a:rPr lang="en-US" sz="2400" i="1" dirty="0"/>
              <a:t>m</a:t>
            </a:r>
            <a:r>
              <a:rPr lang="en-US" sz="2400" dirty="0"/>
              <a:t>-1. Assume that we have the set of integer items 54, 26, 93, 17, 77, and 31. Our first hash function, sometimes referred to as the “</a:t>
            </a:r>
            <a:r>
              <a:rPr lang="en-US" sz="2400" dirty="0">
                <a:solidFill>
                  <a:srgbClr val="FF0000"/>
                </a:solidFill>
              </a:rPr>
              <a:t>remainder method</a:t>
            </a:r>
            <a:r>
              <a:rPr lang="en-US" sz="2400" dirty="0"/>
              <a:t>,” simply </a:t>
            </a:r>
            <a:r>
              <a:rPr lang="en-US" sz="2400" dirty="0">
                <a:solidFill>
                  <a:srgbClr val="0000CC"/>
                </a:solidFill>
              </a:rPr>
              <a:t>takes an item and divides it by the table size</a:t>
            </a:r>
            <a:r>
              <a:rPr lang="en-US" sz="2400" dirty="0"/>
              <a:t>, returning the remainder as its hash value (</a:t>
            </a:r>
            <a:r>
              <a:rPr lang="en-US" sz="2400" i="1" dirty="0"/>
              <a:t>h</a:t>
            </a:r>
            <a:r>
              <a:rPr lang="en-US" sz="2400" dirty="0"/>
              <a:t>(</a:t>
            </a:r>
            <a:r>
              <a:rPr lang="en-US" sz="2400" i="1" dirty="0"/>
              <a:t>item</a:t>
            </a:r>
            <a:r>
              <a:rPr lang="en-US" sz="2400" dirty="0"/>
              <a:t>)=</a:t>
            </a:r>
            <a:r>
              <a:rPr lang="en-US" sz="2400" i="1" dirty="0"/>
              <a:t>item</a:t>
            </a:r>
            <a:r>
              <a:rPr lang="en-US" sz="2400" dirty="0"/>
              <a:t>%11). </a:t>
            </a:r>
            <a:r>
              <a:rPr lang="en-US" sz="2400" dirty="0">
                <a:hlinkClick r:id="rId2"/>
              </a:rPr>
              <a:t>Table 4</a:t>
            </a:r>
            <a:r>
              <a:rPr lang="en-US" sz="2400" dirty="0"/>
              <a:t> gives all of the hash values for our example items. Note that this remainder method (modulo arithmetic) will typically be present in some form in all hash functions, since the result must be in the range of slot names.</a:t>
            </a:r>
          </a:p>
          <a:p>
            <a:pPr marL="0" indent="0" algn="just">
              <a:buNone/>
            </a:pPr>
            <a:endParaRPr lang="en-US" sz="2400" dirty="0"/>
          </a:p>
          <a:p>
            <a:pPr marL="0" indent="0" algn="just">
              <a:buNone/>
            </a:pPr>
            <a:endParaRPr lang="en-US" sz="2400" dirty="0"/>
          </a:p>
          <a:p>
            <a:pPr marL="0" indent="0" algn="ctr">
              <a:buNone/>
            </a:pPr>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26</a:t>
            </a:fld>
            <a:endParaRPr lang="en-US" dirty="0">
              <a:solidFill>
                <a:srgbClr val="FFFFFF"/>
              </a:solidFill>
            </a:endParaRPr>
          </a:p>
        </p:txBody>
      </p:sp>
    </p:spTree>
    <p:extLst>
      <p:ext uri="{BB962C8B-B14F-4D97-AF65-F5344CB8AC3E}">
        <p14:creationId xmlns:p14="http://schemas.microsoft.com/office/powerpoint/2010/main" val="844928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Hash table</a:t>
            </a:r>
          </a:p>
        </p:txBody>
      </p:sp>
      <p:sp>
        <p:nvSpPr>
          <p:cNvPr id="3" name="Content Placeholder 2"/>
          <p:cNvSpPr>
            <a:spLocks noGrp="1"/>
          </p:cNvSpPr>
          <p:nvPr>
            <p:ph idx="1"/>
          </p:nvPr>
        </p:nvSpPr>
        <p:spPr>
          <a:xfrm>
            <a:off x="457200" y="1412720"/>
            <a:ext cx="8229600" cy="4713443"/>
          </a:xfrm>
        </p:spPr>
        <p:txBody>
          <a:bodyPr>
            <a:normAutofit/>
          </a:bodyPr>
          <a:lstStyle/>
          <a:p>
            <a:pPr marL="0" indent="0" algn="just">
              <a:buNone/>
            </a:pPr>
            <a:endParaRPr lang="en-US" sz="2400" dirty="0"/>
          </a:p>
          <a:p>
            <a:pPr marL="0" indent="0" algn="just">
              <a:buNone/>
            </a:pPr>
            <a:endParaRPr lang="en-US" sz="2400" dirty="0"/>
          </a:p>
          <a:p>
            <a:pPr marL="0" indent="0" algn="ctr">
              <a:buNone/>
            </a:pPr>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27</a:t>
            </a:fld>
            <a:endParaRPr lang="en-US" dirty="0">
              <a:solidFill>
                <a:srgbClr val="FFFFFF"/>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60" y="1628750"/>
            <a:ext cx="7725441" cy="331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922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Hash table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12720"/>
                <a:ext cx="8229600" cy="4713443"/>
              </a:xfrm>
            </p:spPr>
            <p:txBody>
              <a:bodyPr>
                <a:normAutofit/>
              </a:bodyPr>
              <a:lstStyle/>
              <a:p>
                <a:pPr marL="0" indent="0" algn="just">
                  <a:buNone/>
                </a:pPr>
                <a:r>
                  <a:rPr lang="en-US" sz="2400" dirty="0"/>
                  <a:t>Once the hash values have been computed, we can insert each item into the hash table at the designated position as shown in Figure. Note that 6 of the 11 slots are now occupied. This is referred to as the </a:t>
                </a:r>
                <a:r>
                  <a:rPr lang="en-US" sz="2400" b="1" dirty="0">
                    <a:solidFill>
                      <a:srgbClr val="FF0000"/>
                    </a:solidFill>
                  </a:rPr>
                  <a:t>load factor</a:t>
                </a:r>
                <a:r>
                  <a:rPr lang="en-US" sz="2400" dirty="0"/>
                  <a:t>, and is commonly denoted by </a:t>
                </a:r>
                <a14:m>
                  <m:oMath xmlns:m="http://schemas.openxmlformats.org/officeDocument/2006/math">
                    <m:r>
                      <a:rPr lang="en-US" sz="2400" b="1" i="1" smtClean="0">
                        <a:latin typeface="Cambria Math"/>
                        <a:ea typeface="Cambria Math"/>
                      </a:rPr>
                      <m:t>𝝀</m:t>
                    </m:r>
                    <m:r>
                      <a:rPr lang="en-US" sz="2400" b="1" i="1" smtClean="0">
                        <a:latin typeface="Cambria Math"/>
                        <a:ea typeface="Cambria Math"/>
                      </a:rPr>
                      <m:t>=</m:t>
                    </m:r>
                    <m:f>
                      <m:fPr>
                        <m:ctrlPr>
                          <a:rPr lang="en-US" sz="2400" b="1" i="1" smtClean="0">
                            <a:latin typeface="Cambria Math" panose="02040503050406030204" pitchFamily="18" charset="0"/>
                            <a:ea typeface="Cambria Math"/>
                          </a:rPr>
                        </m:ctrlPr>
                      </m:fPr>
                      <m:num>
                        <m:r>
                          <a:rPr lang="en-US" sz="2400" b="1" i="1" smtClean="0">
                            <a:latin typeface="Cambria Math"/>
                            <a:ea typeface="Cambria Math"/>
                          </a:rPr>
                          <m:t>𝒏𝒖𝒎𝒃𝒆𝒓</m:t>
                        </m:r>
                        <m:r>
                          <a:rPr lang="en-US" sz="2400" b="1" i="1" smtClean="0">
                            <a:latin typeface="Cambria Math"/>
                            <a:ea typeface="Cambria Math"/>
                          </a:rPr>
                          <m:t> </m:t>
                        </m:r>
                        <m:r>
                          <a:rPr lang="en-US" sz="2400" b="1" i="1" smtClean="0">
                            <a:latin typeface="Cambria Math"/>
                            <a:ea typeface="Cambria Math"/>
                          </a:rPr>
                          <m:t>𝒐𝒇</m:t>
                        </m:r>
                        <m:r>
                          <a:rPr lang="en-US" sz="2400" b="1" i="1" smtClean="0">
                            <a:latin typeface="Cambria Math"/>
                            <a:ea typeface="Cambria Math"/>
                          </a:rPr>
                          <m:t> </m:t>
                        </m:r>
                        <m:r>
                          <a:rPr lang="en-US" sz="2400" b="1" i="1" smtClean="0">
                            <a:latin typeface="Cambria Math"/>
                            <a:ea typeface="Cambria Math"/>
                          </a:rPr>
                          <m:t>𝒊𝒕𝒆𝒎𝒔</m:t>
                        </m:r>
                      </m:num>
                      <m:den>
                        <m:r>
                          <a:rPr lang="en-US" sz="2400" b="1" i="1" smtClean="0">
                            <a:latin typeface="Cambria Math"/>
                            <a:ea typeface="Cambria Math"/>
                          </a:rPr>
                          <m:t>𝒕𝒂𝒃𝒍𝒆</m:t>
                        </m:r>
                        <m:r>
                          <a:rPr lang="en-US" sz="2400" b="1" i="1" smtClean="0">
                            <a:latin typeface="Cambria Math"/>
                            <a:ea typeface="Cambria Math"/>
                          </a:rPr>
                          <m:t> </m:t>
                        </m:r>
                        <m:r>
                          <a:rPr lang="en-US" sz="2400" b="1" i="1" smtClean="0">
                            <a:latin typeface="Cambria Math"/>
                            <a:ea typeface="Cambria Math"/>
                          </a:rPr>
                          <m:t>𝒔𝒊𝒛𝒘</m:t>
                        </m:r>
                      </m:den>
                    </m:f>
                  </m:oMath>
                </a14:m>
                <a:r>
                  <a:rPr lang="en-US" sz="2400" dirty="0"/>
                  <a:t> . For this example,</a:t>
                </a:r>
                <a:r>
                  <a:rPr lang="en-US" sz="2400" b="1" dirty="0">
                    <a:ea typeface="Cambria Math"/>
                  </a:rPr>
                  <a:t> </a:t>
                </a:r>
                <a14:m>
                  <m:oMath xmlns:m="http://schemas.openxmlformats.org/officeDocument/2006/math">
                    <m:r>
                      <a:rPr lang="en-US" sz="2400" b="1" i="1">
                        <a:latin typeface="Cambria Math"/>
                        <a:ea typeface="Cambria Math"/>
                      </a:rPr>
                      <m:t>𝝀</m:t>
                    </m:r>
                    <m:r>
                      <a:rPr lang="en-US" sz="2400" b="1" i="1">
                        <a:latin typeface="Cambria Math"/>
                        <a:ea typeface="Cambria Math"/>
                      </a:rPr>
                      <m:t>=</m:t>
                    </m:r>
                    <m:f>
                      <m:fPr>
                        <m:ctrlPr>
                          <a:rPr lang="en-US" sz="2400" b="1" i="1">
                            <a:latin typeface="Cambria Math" panose="02040503050406030204" pitchFamily="18" charset="0"/>
                            <a:ea typeface="Cambria Math"/>
                          </a:rPr>
                        </m:ctrlPr>
                      </m:fPr>
                      <m:num>
                        <m:r>
                          <a:rPr lang="en-US" sz="2400" b="1" i="1" smtClean="0">
                            <a:latin typeface="Cambria Math"/>
                            <a:ea typeface="Cambria Math"/>
                          </a:rPr>
                          <m:t>𝟔</m:t>
                        </m:r>
                      </m:num>
                      <m:den>
                        <m:r>
                          <a:rPr lang="en-US" sz="2400" b="1" i="1" smtClean="0">
                            <a:latin typeface="Cambria Math"/>
                            <a:ea typeface="Cambria Math"/>
                          </a:rPr>
                          <m:t>𝟏𝟏</m:t>
                        </m:r>
                      </m:den>
                    </m:f>
                  </m:oMath>
                </a14:m>
                <a:r>
                  <a:rPr lang="en-US" sz="2400" dirty="0"/>
                  <a:t>.</a:t>
                </a:r>
              </a:p>
              <a:p>
                <a:pPr marL="0" indent="0" algn="ctr">
                  <a:buNone/>
                </a:pPr>
                <a:endParaRPr lang="en-US" sz="2400" dirty="0"/>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12720"/>
                <a:ext cx="8229600" cy="4713443"/>
              </a:xfrm>
              <a:blipFill rotWithShape="1">
                <a:blip r:embed="rId2"/>
                <a:stretch>
                  <a:fillRect l="-1111" t="-1035" r="-2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28</a:t>
            </a:fld>
            <a:endParaRPr lang="en-US" dirty="0">
              <a:solidFill>
                <a:srgbClr val="FFFFFF"/>
              </a:solidFill>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40" y="3861060"/>
            <a:ext cx="8472605" cy="18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8095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Hash table</a:t>
            </a:r>
          </a:p>
        </p:txBody>
      </p:sp>
      <p:sp>
        <p:nvSpPr>
          <p:cNvPr id="3" name="Content Placeholder 2"/>
          <p:cNvSpPr>
            <a:spLocks noGrp="1"/>
          </p:cNvSpPr>
          <p:nvPr>
            <p:ph idx="1"/>
          </p:nvPr>
        </p:nvSpPr>
        <p:spPr>
          <a:xfrm>
            <a:off x="457200" y="1412720"/>
            <a:ext cx="8229600" cy="4713443"/>
          </a:xfrm>
        </p:spPr>
        <p:txBody>
          <a:bodyPr>
            <a:normAutofit/>
          </a:bodyPr>
          <a:lstStyle/>
          <a:p>
            <a:pPr marL="0" indent="0" algn="just">
              <a:buNone/>
            </a:pPr>
            <a:r>
              <a:rPr lang="en-US" sz="2800" dirty="0"/>
              <a:t>Now when we want to search for an item, we simply use the hash function to compute the slot name for the item and then check the hash table to see if it is present. This searching operation is </a:t>
            </a:r>
            <a:r>
              <a:rPr lang="en-US" sz="2800" i="1" dirty="0"/>
              <a:t>O</a:t>
            </a:r>
            <a:r>
              <a:rPr lang="en-US" sz="2800" dirty="0"/>
              <a:t>(1), since a constant amount of time is required to compute the hash value and then index the hash table at that location. If everything is where it should be, </a:t>
            </a:r>
            <a:r>
              <a:rPr lang="en-US" sz="2800" dirty="0">
                <a:solidFill>
                  <a:srgbClr val="FF0000"/>
                </a:solidFill>
              </a:rPr>
              <a:t>we have found a constant time search algorithm</a:t>
            </a:r>
            <a:r>
              <a:rPr lang="en-US" sz="2400" dirty="0">
                <a:solidFill>
                  <a:srgbClr val="FF0000"/>
                </a:solidFill>
              </a:rPr>
              <a:t>.</a:t>
            </a:r>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29</a:t>
            </a:fld>
            <a:endParaRPr lang="en-US" dirty="0">
              <a:solidFill>
                <a:srgbClr val="FFFFFF"/>
              </a:solidFill>
            </a:endParaRPr>
          </a:p>
        </p:txBody>
      </p:sp>
    </p:spTree>
    <p:extLst>
      <p:ext uri="{BB962C8B-B14F-4D97-AF65-F5344CB8AC3E}">
        <p14:creationId xmlns:p14="http://schemas.microsoft.com/office/powerpoint/2010/main" val="1577925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Sorting and Searching</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3</a:t>
            </a:fld>
            <a:endParaRPr lang="en-US" dirty="0">
              <a:solidFill>
                <a:prstClr val="black">
                  <a:tint val="75000"/>
                </a:prstClr>
              </a:solidFill>
            </a:endParaRPr>
          </a:p>
        </p:txBody>
      </p:sp>
      <p:sp>
        <p:nvSpPr>
          <p:cNvPr id="2" name="Content Placeholder 1"/>
          <p:cNvSpPr>
            <a:spLocks noGrp="1"/>
          </p:cNvSpPr>
          <p:nvPr>
            <p:ph idx="1"/>
          </p:nvPr>
        </p:nvSpPr>
        <p:spPr/>
        <p:txBody>
          <a:bodyPr/>
          <a:lstStyle/>
          <a:p>
            <a:endParaRPr lang="en-US"/>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790575"/>
            <a:ext cx="86106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1545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Hash table</a:t>
            </a:r>
          </a:p>
        </p:txBody>
      </p:sp>
      <p:sp>
        <p:nvSpPr>
          <p:cNvPr id="3" name="Content Placeholder 2"/>
          <p:cNvSpPr>
            <a:spLocks noGrp="1"/>
          </p:cNvSpPr>
          <p:nvPr>
            <p:ph idx="1"/>
          </p:nvPr>
        </p:nvSpPr>
        <p:spPr>
          <a:xfrm>
            <a:off x="457200" y="1412720"/>
            <a:ext cx="8229600" cy="4713443"/>
          </a:xfrm>
        </p:spPr>
        <p:txBody>
          <a:bodyPr>
            <a:noAutofit/>
          </a:bodyPr>
          <a:lstStyle/>
          <a:p>
            <a:pPr marL="0" indent="0" algn="just">
              <a:buNone/>
            </a:pPr>
            <a:r>
              <a:rPr lang="en-US" sz="2800" dirty="0"/>
              <a:t>You can probably already see that this technique is going to work only if each item maps to a unique location in the hash table. For example, if the item 44 had been the next item in our collection, it would have a hash value of 0 (44%11==0). Since 77 also had a hash value of 0, we would have a problem. According to the hash function, two or more items would need to be in the same slot. This is referred to as a </a:t>
            </a:r>
            <a:r>
              <a:rPr lang="en-US" sz="2800" b="1" dirty="0">
                <a:solidFill>
                  <a:srgbClr val="FF0000"/>
                </a:solidFill>
              </a:rPr>
              <a:t>collision</a:t>
            </a:r>
            <a:r>
              <a:rPr lang="en-US" sz="2800" dirty="0"/>
              <a:t> (it may also be called a “clash”). Clearly, collisions create a problem for the hashing technique. </a:t>
            </a:r>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30</a:t>
            </a:fld>
            <a:endParaRPr lang="en-US" dirty="0">
              <a:solidFill>
                <a:srgbClr val="FFFFFF"/>
              </a:solidFill>
            </a:endParaRPr>
          </a:p>
        </p:txBody>
      </p:sp>
    </p:spTree>
    <p:extLst>
      <p:ext uri="{BB962C8B-B14F-4D97-AF65-F5344CB8AC3E}">
        <p14:creationId xmlns:p14="http://schemas.microsoft.com/office/powerpoint/2010/main" val="2099396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Hashing</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31</a:t>
            </a:fld>
            <a:endParaRPr lang="en-US">
              <a:solidFill>
                <a:prstClr val="black">
                  <a:tint val="75000"/>
                </a:prstClr>
              </a:solidFill>
            </a:endParaRPr>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400" y="1556740"/>
            <a:ext cx="8553440" cy="3024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22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Hashing</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32</a:t>
            </a:fld>
            <a:endParaRPr lang="en-US">
              <a:solidFill>
                <a:prstClr val="black">
                  <a:tint val="75000"/>
                </a:prstClr>
              </a:solidFill>
            </a:endParaRPr>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420" y="1628750"/>
            <a:ext cx="8266852" cy="288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10" y="4509150"/>
            <a:ext cx="8353160" cy="1145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23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Hashing</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33</a:t>
            </a:fld>
            <a:endParaRPr lang="en-US">
              <a:solidFill>
                <a:prstClr val="black">
                  <a:tint val="75000"/>
                </a:prstClr>
              </a:solidFill>
            </a:endParaRPr>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410" y="1484731"/>
            <a:ext cx="8209140" cy="2193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7325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Hashing</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34</a:t>
            </a:fld>
            <a:endParaRPr lang="en-US">
              <a:solidFill>
                <a:prstClr val="black">
                  <a:tint val="75000"/>
                </a:prstClr>
              </a:solidFill>
            </a:endParaRPr>
          </a:p>
        </p:txBody>
      </p:sp>
      <p:pic>
        <p:nvPicPr>
          <p:cNvPr id="1024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1450" y="1484730"/>
            <a:ext cx="8065120" cy="4685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2332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Example</a:t>
            </a:r>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35</a:t>
            </a:fld>
            <a:endParaRPr lang="en-US">
              <a:solidFill>
                <a:srgbClr val="FFFFFF"/>
              </a:solidFill>
            </a:endParaRP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409" y="1412720"/>
            <a:ext cx="8685753" cy="3168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1377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062"/>
          </a:xfrm>
        </p:spPr>
        <p:txBody>
          <a:bodyPr>
            <a:normAutofit/>
          </a:bodyPr>
          <a:lstStyle/>
          <a:p>
            <a:r>
              <a:rPr lang="en-US" sz="3600" b="1" dirty="0">
                <a:effectLst>
                  <a:outerShdw blurRad="38100" dist="38100" dir="2700000" algn="tl">
                    <a:srgbClr val="000000">
                      <a:alpha val="43137"/>
                    </a:srgbClr>
                  </a:outerShdw>
                </a:effectLst>
              </a:rPr>
              <a:t>Example</a:t>
            </a:r>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36</a:t>
            </a:fld>
            <a:endParaRPr lang="en-US">
              <a:solidFill>
                <a:srgbClr val="FFFFFF"/>
              </a:solidFill>
            </a:endParaRPr>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419" y="1628750"/>
            <a:ext cx="8506183" cy="3096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835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9440" y="2492870"/>
            <a:ext cx="8229600" cy="1143000"/>
          </a:xfrm>
        </p:spPr>
        <p:txBody>
          <a:bodyPr/>
          <a:lstStyle/>
          <a:p>
            <a:r>
              <a:rPr lang="en-US" b="1" dirty="0">
                <a:effectLst>
                  <a:outerShdw blurRad="38100" dist="38100" dir="2700000" algn="tl">
                    <a:srgbClr val="000000">
                      <a:alpha val="43137"/>
                    </a:srgbClr>
                  </a:outerShdw>
                </a:effectLst>
              </a:rPr>
              <a:t>Thank you……</a:t>
            </a:r>
          </a:p>
        </p:txBody>
      </p:sp>
      <p:sp>
        <p:nvSpPr>
          <p:cNvPr id="4" name="Slide Number Placeholder 3"/>
          <p:cNvSpPr>
            <a:spLocks noGrp="1"/>
          </p:cNvSpPr>
          <p:nvPr>
            <p:ph type="sldNum" sz="quarter" idx="12"/>
          </p:nvPr>
        </p:nvSpPr>
        <p:spPr/>
        <p:txBody>
          <a:bodyPr/>
          <a:lstStyle/>
          <a:p>
            <a:fld id="{9E7E0763-8C84-4A0C-BF22-E8FBB0D34350}" type="slidenum">
              <a:rPr lang="en-US" smtClean="0"/>
              <a:pPr/>
              <a:t>37</a:t>
            </a:fld>
            <a:endParaRPr lang="en-US"/>
          </a:p>
        </p:txBody>
      </p:sp>
    </p:spTree>
    <p:extLst>
      <p:ext uri="{BB962C8B-B14F-4D97-AF65-F5344CB8AC3E}">
        <p14:creationId xmlns:p14="http://schemas.microsoft.com/office/powerpoint/2010/main" val="303481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Sorting and Searching</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4</a:t>
            </a:fld>
            <a:endParaRPr lang="en-US" dirty="0">
              <a:solidFill>
                <a:prstClr val="black">
                  <a:tint val="75000"/>
                </a:prstClr>
              </a:solidFill>
            </a:endParaRPr>
          </a:p>
        </p:txBody>
      </p:sp>
      <p:pic>
        <p:nvPicPr>
          <p:cNvPr id="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420" y="1412720"/>
            <a:ext cx="8490410" cy="4464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831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Sorting and Searching</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5</a:t>
            </a:fld>
            <a:endParaRPr lang="en-US" dirty="0">
              <a:solidFill>
                <a:prstClr val="black">
                  <a:tint val="75000"/>
                </a:prstClr>
              </a:solidFill>
            </a:endParaRPr>
          </a:p>
        </p:txBody>
      </p:sp>
      <p:pic>
        <p:nvPicPr>
          <p:cNvPr id="3" name="Content Placeholder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7429" y="1844780"/>
            <a:ext cx="8467245" cy="252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917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Sorting and Searching</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6</a:t>
            </a:fld>
            <a:endParaRPr lang="en-US" dirty="0">
              <a:solidFill>
                <a:prstClr val="black">
                  <a:tint val="75000"/>
                </a:prstClr>
              </a:solidFill>
            </a:endParaRPr>
          </a:p>
        </p:txBody>
      </p:sp>
      <p:sp>
        <p:nvSpPr>
          <p:cNvPr id="2" name="Content Placeholder 1"/>
          <p:cNvSpPr>
            <a:spLocks noGrp="1"/>
          </p:cNvSpPr>
          <p:nvPr>
            <p:ph idx="1"/>
          </p:nvPr>
        </p:nvSpPr>
        <p:spPr>
          <a:xfrm>
            <a:off x="457200" y="1600200"/>
            <a:ext cx="8229600" cy="4853220"/>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400" b="1" dirty="0">
                <a:solidFill>
                  <a:srgbClr val="0000CC"/>
                </a:solidFill>
              </a:rPr>
              <a:t>After first pass: 361, 321, 143, 423, 543, 366, 348, 538, 128</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4680"/>
            <a:ext cx="9036620" cy="4206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22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Sorting and Searching</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7</a:t>
            </a:fld>
            <a:endParaRPr lang="en-US" dirty="0">
              <a:solidFill>
                <a:prstClr val="black">
                  <a:tint val="75000"/>
                </a:prstClr>
              </a:solidFill>
            </a:endParaRPr>
          </a:p>
        </p:txBody>
      </p:sp>
      <p:sp>
        <p:nvSpPr>
          <p:cNvPr id="2" name="Content Placeholder 1"/>
          <p:cNvSpPr>
            <a:spLocks noGrp="1"/>
          </p:cNvSpPr>
          <p:nvPr>
            <p:ph idx="1"/>
          </p:nvPr>
        </p:nvSpPr>
        <p:spPr>
          <a:xfrm>
            <a:off x="323410" y="1340710"/>
            <a:ext cx="8579420" cy="4853220"/>
          </a:xfrm>
        </p:spPr>
        <p:txBody>
          <a:bodyPr>
            <a:normAutofit/>
          </a:bodyPr>
          <a:lstStyle/>
          <a:p>
            <a:endParaRPr lang="en-US" b="1" dirty="0"/>
          </a:p>
          <a:p>
            <a:endParaRPr lang="en-US" dirty="0"/>
          </a:p>
          <a:p>
            <a:endParaRPr lang="en-US" dirty="0"/>
          </a:p>
          <a:p>
            <a:endParaRPr lang="en-US" dirty="0"/>
          </a:p>
          <a:p>
            <a:endParaRPr lang="en-US" dirty="0"/>
          </a:p>
          <a:p>
            <a:endParaRPr lang="en-US" dirty="0"/>
          </a:p>
          <a:p>
            <a:pPr marL="0" indent="0">
              <a:buNone/>
            </a:pPr>
            <a:endParaRPr lang="en-US" dirty="0"/>
          </a:p>
          <a:p>
            <a:r>
              <a:rPr lang="en-US" sz="2400" b="1" dirty="0">
                <a:solidFill>
                  <a:srgbClr val="0000CC"/>
                </a:solidFill>
              </a:rPr>
              <a:t>After second pass: 321, 423, 128, 538, 143, 543, 348, 361, 366</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708" y="1002390"/>
            <a:ext cx="83153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6384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Sorting and Searching</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8</a:t>
            </a:fld>
            <a:endParaRPr lang="en-US" dirty="0">
              <a:solidFill>
                <a:prstClr val="black">
                  <a:tint val="75000"/>
                </a:prstClr>
              </a:solidFill>
            </a:endParaRPr>
          </a:p>
        </p:txBody>
      </p:sp>
      <p:sp>
        <p:nvSpPr>
          <p:cNvPr id="2" name="Content Placeholder 1"/>
          <p:cNvSpPr>
            <a:spLocks noGrp="1"/>
          </p:cNvSpPr>
          <p:nvPr>
            <p:ph idx="1"/>
          </p:nvPr>
        </p:nvSpPr>
        <p:spPr>
          <a:xfrm>
            <a:off x="323410" y="1340710"/>
            <a:ext cx="8579420" cy="4853220"/>
          </a:xfrm>
        </p:spPr>
        <p:txBody>
          <a:bodyPr>
            <a:normAutofit/>
          </a:bodyPr>
          <a:lstStyle/>
          <a:p>
            <a:endParaRPr lang="en-US" b="1" dirty="0"/>
          </a:p>
          <a:p>
            <a:endParaRPr lang="en-US" dirty="0"/>
          </a:p>
          <a:p>
            <a:endParaRPr lang="en-US" dirty="0"/>
          </a:p>
          <a:p>
            <a:endParaRPr lang="en-US" dirty="0"/>
          </a:p>
          <a:p>
            <a:endParaRPr lang="en-US" dirty="0"/>
          </a:p>
          <a:p>
            <a:endParaRPr lang="en-US" dirty="0"/>
          </a:p>
          <a:p>
            <a:pPr marL="0" indent="0">
              <a:buNone/>
            </a:pPr>
            <a:endParaRPr lang="en-US" dirty="0"/>
          </a:p>
          <a:p>
            <a:r>
              <a:rPr lang="en-US" sz="2400" b="1" dirty="0">
                <a:solidFill>
                  <a:srgbClr val="0000CC"/>
                </a:solidFill>
              </a:rPr>
              <a:t>After third pass: 128, 143, 321, 348, 361, 366, 423, 538, 543</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8" y="1476375"/>
            <a:ext cx="8658225"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2459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32"/>
          </a:xfrm>
        </p:spPr>
        <p:txBody>
          <a:bodyPr>
            <a:normAutofit/>
          </a:bodyPr>
          <a:lstStyle/>
          <a:p>
            <a:r>
              <a:rPr lang="en-US" sz="3600" b="1" dirty="0">
                <a:effectLst>
                  <a:outerShdw blurRad="38100" dist="38100" dir="2700000" algn="tl">
                    <a:srgbClr val="000000">
                      <a:alpha val="43137"/>
                    </a:srgbClr>
                  </a:outerShdw>
                </a:effectLst>
              </a:rPr>
              <a:t>Hashing</a:t>
            </a:r>
          </a:p>
        </p:txBody>
      </p:sp>
      <p:sp>
        <p:nvSpPr>
          <p:cNvPr id="3" name="Content Placeholder 2"/>
          <p:cNvSpPr>
            <a:spLocks noGrp="1"/>
          </p:cNvSpPr>
          <p:nvPr>
            <p:ph idx="1"/>
          </p:nvPr>
        </p:nvSpPr>
        <p:spPr>
          <a:xfrm>
            <a:off x="457200" y="1412720"/>
            <a:ext cx="8229600" cy="4713443"/>
          </a:xfrm>
        </p:spPr>
        <p:txBody>
          <a:bodyPr>
            <a:normAutofit fontScale="92500" lnSpcReduction="10000"/>
          </a:bodyPr>
          <a:lstStyle/>
          <a:p>
            <a:pPr marL="0" indent="0" algn="just">
              <a:buNone/>
            </a:pPr>
            <a:r>
              <a:rPr lang="en-US" sz="2400" dirty="0"/>
              <a:t>Hashing is a technique that is used to </a:t>
            </a:r>
            <a:r>
              <a:rPr lang="en-US" sz="2400" dirty="0">
                <a:solidFill>
                  <a:srgbClr val="FF0000"/>
                </a:solidFill>
                <a:effectLst>
                  <a:outerShdw blurRad="38100" dist="38100" dir="2700000" algn="tl">
                    <a:srgbClr val="000000">
                      <a:alpha val="43137"/>
                    </a:srgbClr>
                  </a:outerShdw>
                </a:effectLst>
              </a:rPr>
              <a:t>uniquely identify a specific object from a group of similar objects</a:t>
            </a:r>
            <a:r>
              <a:rPr lang="en-US" sz="2400" dirty="0"/>
              <a:t>. Some examples of how hashing is used in our lives include:</a:t>
            </a:r>
          </a:p>
          <a:p>
            <a:pPr marL="0" indent="0" algn="just">
              <a:buNone/>
            </a:pPr>
            <a:endParaRPr lang="en-US" sz="2400" dirty="0"/>
          </a:p>
          <a:p>
            <a:pPr algn="just"/>
            <a:r>
              <a:rPr lang="en-US" sz="2400" dirty="0"/>
              <a:t>In universities, each student is assigned a </a:t>
            </a:r>
            <a:r>
              <a:rPr lang="en-US" sz="2400" dirty="0">
                <a:solidFill>
                  <a:srgbClr val="3333FF"/>
                </a:solidFill>
              </a:rPr>
              <a:t>unique roll number </a:t>
            </a:r>
            <a:r>
              <a:rPr lang="en-US" sz="2400" dirty="0"/>
              <a:t>that can be used to retrieve information about them.</a:t>
            </a:r>
          </a:p>
          <a:p>
            <a:pPr marL="0" indent="0" algn="just">
              <a:buNone/>
            </a:pPr>
            <a:endParaRPr lang="en-US" sz="2400" dirty="0"/>
          </a:p>
          <a:p>
            <a:pPr lvl="0" algn="just"/>
            <a:r>
              <a:rPr lang="en-US" sz="2400" dirty="0"/>
              <a:t>In libraries, each book is assigned a </a:t>
            </a:r>
            <a:r>
              <a:rPr lang="en-US" sz="2400" dirty="0">
                <a:solidFill>
                  <a:srgbClr val="3333FF"/>
                </a:solidFill>
              </a:rPr>
              <a:t>unique number</a:t>
            </a:r>
            <a:r>
              <a:rPr lang="en-US" sz="2400" dirty="0"/>
              <a:t> that can be used to determine information about the book, such as its exact position in the library or the users it has been issued to etc.</a:t>
            </a:r>
          </a:p>
          <a:p>
            <a:pPr marL="0" indent="0" algn="just">
              <a:buNone/>
            </a:pPr>
            <a:endParaRPr lang="en-US" sz="2400" dirty="0"/>
          </a:p>
          <a:p>
            <a:pPr marL="0" indent="0" algn="just">
              <a:buNone/>
            </a:pPr>
            <a:r>
              <a:rPr lang="en-US" sz="2400" dirty="0"/>
              <a:t>In both these examples the students and books were hashed to a unique number.</a:t>
            </a:r>
          </a:p>
          <a:p>
            <a:pPr marL="0" indent="0" algn="just">
              <a:buNone/>
            </a:pPr>
            <a:endParaRPr lang="en-US" sz="2400" dirty="0"/>
          </a:p>
          <a:p>
            <a:pPr marL="0" indent="0" algn="just">
              <a:buNone/>
            </a:pPr>
            <a:endParaRPr lang="en-US" sz="2400" dirty="0"/>
          </a:p>
        </p:txBody>
      </p:sp>
      <p:sp>
        <p:nvSpPr>
          <p:cNvPr id="4" name="Slide Number Placeholder 3"/>
          <p:cNvSpPr>
            <a:spLocks noGrp="1"/>
          </p:cNvSpPr>
          <p:nvPr>
            <p:ph type="sldNum" sz="quarter" idx="12"/>
          </p:nvPr>
        </p:nvSpPr>
        <p:spPr/>
        <p:txBody>
          <a:bodyPr/>
          <a:lstStyle/>
          <a:p>
            <a:fld id="{477EDD3C-F8C2-4B93-93C7-01F885EB9821}" type="slidenum">
              <a:rPr lang="en-US" smtClean="0">
                <a:solidFill>
                  <a:srgbClr val="FFFFFF"/>
                </a:solidFill>
              </a:rPr>
              <a:pPr/>
              <a:t>9</a:t>
            </a:fld>
            <a:endParaRPr lang="en-US" dirty="0">
              <a:solidFill>
                <a:srgbClr val="FFFFFF"/>
              </a:solidFill>
            </a:endParaRPr>
          </a:p>
        </p:txBody>
      </p:sp>
    </p:spTree>
    <p:extLst>
      <p:ext uri="{BB962C8B-B14F-4D97-AF65-F5344CB8AC3E}">
        <p14:creationId xmlns:p14="http://schemas.microsoft.com/office/powerpoint/2010/main" val="875808448"/>
      </p:ext>
    </p:extLst>
  </p:cSld>
  <p:clrMapOvr>
    <a:masterClrMapping/>
  </p:clrMapOvr>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_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7353</TotalTime>
  <Words>2210</Words>
  <Application>Microsoft Office PowerPoint</Application>
  <PresentationFormat>On-screen Show (4:3)</PresentationFormat>
  <Paragraphs>181</Paragraphs>
  <Slides>37</Slides>
  <Notes>12</Notes>
  <HiddenSlides>0</HiddenSlides>
  <MMClips>0</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37</vt:i4>
      </vt:variant>
    </vt:vector>
  </HeadingPairs>
  <TitlesOfParts>
    <vt:vector size="55" baseType="lpstr">
      <vt:lpstr>ＭＳ Ｐゴシック</vt:lpstr>
      <vt:lpstr>Arial</vt:lpstr>
      <vt:lpstr>Calibri</vt:lpstr>
      <vt:lpstr>Cambria Math</vt:lpstr>
      <vt:lpstr>Georgia</vt:lpstr>
      <vt:lpstr>Times New Roman</vt:lpstr>
      <vt:lpstr>Trebuchet MS</vt:lpstr>
      <vt:lpstr>1_Custom Design</vt:lpstr>
      <vt:lpstr>Custom Design</vt:lpstr>
      <vt:lpstr>Office Theme</vt:lpstr>
      <vt:lpstr>3_Office Theme</vt:lpstr>
      <vt:lpstr>1_Slipstream</vt:lpstr>
      <vt:lpstr>2_Office Theme</vt:lpstr>
      <vt:lpstr>4_Office Theme</vt:lpstr>
      <vt:lpstr>5_Office Theme</vt:lpstr>
      <vt:lpstr>9_Office Theme</vt:lpstr>
      <vt:lpstr>10_Office Theme</vt:lpstr>
      <vt:lpstr>2_Slipstream</vt:lpstr>
      <vt:lpstr>Data Structures  ICT-1211  Information and Communication Technology</vt:lpstr>
      <vt:lpstr>Sorting and Searching</vt:lpstr>
      <vt:lpstr>Sorting and Searching</vt:lpstr>
      <vt:lpstr>Sorting and Searching</vt:lpstr>
      <vt:lpstr>Sorting and Searching</vt:lpstr>
      <vt:lpstr>Sorting and Searching</vt:lpstr>
      <vt:lpstr>Sorting and Searching</vt:lpstr>
      <vt:lpstr>Sorting and Searching</vt:lpstr>
      <vt:lpstr>Hashing</vt:lpstr>
      <vt:lpstr>Hashing</vt:lpstr>
      <vt:lpstr>Why Hashing?</vt:lpstr>
      <vt:lpstr>Why Hashing?</vt:lpstr>
      <vt:lpstr>Why Hashing?</vt:lpstr>
      <vt:lpstr>Why Hashing?</vt:lpstr>
      <vt:lpstr>Why Hashing?</vt:lpstr>
      <vt:lpstr>Definition</vt:lpstr>
      <vt:lpstr>Hash function</vt:lpstr>
      <vt:lpstr>Map Data Structure</vt:lpstr>
      <vt:lpstr>Map Data Structure</vt:lpstr>
      <vt:lpstr>Map Data Structure</vt:lpstr>
      <vt:lpstr>Map Data Structure</vt:lpstr>
      <vt:lpstr>Example</vt:lpstr>
      <vt:lpstr>Example</vt:lpstr>
      <vt:lpstr>Example</vt:lpstr>
      <vt:lpstr>Hash table</vt:lpstr>
      <vt:lpstr>Hash table</vt:lpstr>
      <vt:lpstr>Hash table</vt:lpstr>
      <vt:lpstr>Hash table</vt:lpstr>
      <vt:lpstr>Hash table</vt:lpstr>
      <vt:lpstr>Hash table</vt:lpstr>
      <vt:lpstr>Hashing</vt:lpstr>
      <vt:lpstr>Hashing</vt:lpstr>
      <vt:lpstr>Hashing</vt:lpstr>
      <vt:lpstr>Hashing</vt:lpstr>
      <vt:lpstr>Example</vt:lpstr>
      <vt:lpstr>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Elizabeth Davis</dc:creator>
  <cp:lastModifiedBy>ICT CHAIRMAN</cp:lastModifiedBy>
  <cp:revision>833</cp:revision>
  <dcterms:created xsi:type="dcterms:W3CDTF">2006-08-30T10:11:05Z</dcterms:created>
  <dcterms:modified xsi:type="dcterms:W3CDTF">2025-09-22T01:44:08Z</dcterms:modified>
</cp:coreProperties>
</file>